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53" r:id="rId1"/>
  </p:sldMasterIdLst>
  <p:notesMasterIdLst>
    <p:notesMasterId r:id="rId9"/>
  </p:notesMasterIdLst>
  <p:handoutMasterIdLst>
    <p:handoutMasterId r:id="rId10"/>
  </p:handoutMasterIdLst>
  <p:sldIdLst>
    <p:sldId id="257" r:id="rId2"/>
    <p:sldId id="1221" r:id="rId3"/>
    <p:sldId id="1235" r:id="rId4"/>
    <p:sldId id="1236" r:id="rId5"/>
    <p:sldId id="1237" r:id="rId6"/>
    <p:sldId id="1238" r:id="rId7"/>
    <p:sldId id="1239" r:id="rId8"/>
  </p:sldIdLst>
  <p:sldSz cx="9144000" cy="5143500" type="screen16x9"/>
  <p:notesSz cx="6858000" cy="9144000"/>
  <p:embeddedFontLst>
    <p:embeddedFont>
      <p:font typeface="Cambria Math" panose="02040503050406030204" pitchFamily="18" charset="0"/>
      <p:regular r:id="rId11"/>
    </p:embeddedFont>
    <p:embeddedFont>
      <p:font typeface="Lato" panose="020B0604020202020204" charset="0"/>
      <p:regular r:id="rId12"/>
      <p:bold r:id="rId13"/>
      <p:italic r:id="rId14"/>
      <p:boldItalic r:id="rId15"/>
    </p:embeddedFont>
    <p:embeddedFont>
      <p:font typeface="Lato Black" panose="020B0604020202020204" charset="0"/>
      <p:bold r:id="rId16"/>
      <p:italic r:id="rId17"/>
      <p:boldItalic r:id="rId18"/>
    </p:embeddedFont>
    <p:embeddedFont>
      <p:font typeface="Lato Light" panose="020F0302020204030203" charset="0"/>
      <p:regular r:id="rId19"/>
      <p: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A46F2B7-6606-654F-89BC-FF8C03880BB5}">
          <p14:sldIdLst>
            <p14:sldId id="257"/>
            <p14:sldId id="1221"/>
            <p14:sldId id="1235"/>
            <p14:sldId id="1236"/>
            <p14:sldId id="1237"/>
            <p14:sldId id="1238"/>
            <p14:sldId id="1239"/>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4C2EA"/>
    <a:srgbClr val="FFD999"/>
    <a:srgbClr val="F19986"/>
    <a:srgbClr val="C3D7E5"/>
    <a:srgbClr val="C3D2E6"/>
    <a:srgbClr val="C8D7E5"/>
    <a:srgbClr val="CDD7E5"/>
    <a:srgbClr val="C9D5D9"/>
    <a:srgbClr val="D2DDE2"/>
    <a:srgbClr val="D9E5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1" autoAdjust="0"/>
    <p:restoredTop sz="91345" autoAdjust="0"/>
  </p:normalViewPr>
  <p:slideViewPr>
    <p:cSldViewPr>
      <p:cViewPr varScale="1">
        <p:scale>
          <a:sx n="106" d="100"/>
          <a:sy n="106" d="100"/>
        </p:scale>
        <p:origin x="498" y="57"/>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86" d="100"/>
          <a:sy n="86" d="100"/>
        </p:scale>
        <p:origin x="-2358"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handoutMaster" Target="handoutMasters/handout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4.fntdata"/><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7FA67C2-FD61-4BDB-BA56-68E14006BD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Lato" panose="020F0502020204030203" pitchFamily="34" charset="0"/>
            </a:endParaRPr>
          </a:p>
        </p:txBody>
      </p:sp>
      <p:sp>
        <p:nvSpPr>
          <p:cNvPr id="3" name="Date Placeholder 2">
            <a:extLst>
              <a:ext uri="{FF2B5EF4-FFF2-40B4-BE49-F238E27FC236}">
                <a16:creationId xmlns:a16="http://schemas.microsoft.com/office/drawing/2014/main" id="{C88DF31E-F369-46E7-AD55-3E1E3E7F3E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CB7DFBB-723A-4C70-937C-7B7B9979FA7A}" type="datetimeFigureOut">
              <a:rPr lang="en-US" smtClean="0">
                <a:latin typeface="Lato" panose="020F0502020204030203" pitchFamily="34" charset="0"/>
              </a:rPr>
              <a:t>2/15/2023</a:t>
            </a:fld>
            <a:endParaRPr lang="en-US">
              <a:latin typeface="Lato" panose="020F0502020204030203" pitchFamily="34" charset="0"/>
            </a:endParaRPr>
          </a:p>
        </p:txBody>
      </p:sp>
      <p:sp>
        <p:nvSpPr>
          <p:cNvPr id="4" name="Footer Placeholder 3">
            <a:extLst>
              <a:ext uri="{FF2B5EF4-FFF2-40B4-BE49-F238E27FC236}">
                <a16:creationId xmlns:a16="http://schemas.microsoft.com/office/drawing/2014/main" id="{DF3D6E8A-A1BA-467E-A5B5-87A09F91CC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Lato" panose="020F0502020204030203" pitchFamily="34" charset="0"/>
            </a:endParaRPr>
          </a:p>
        </p:txBody>
      </p:sp>
      <p:sp>
        <p:nvSpPr>
          <p:cNvPr id="5" name="Slide Number Placeholder 4">
            <a:extLst>
              <a:ext uri="{FF2B5EF4-FFF2-40B4-BE49-F238E27FC236}">
                <a16:creationId xmlns:a16="http://schemas.microsoft.com/office/drawing/2014/main" id="{E6DB582D-556F-4C5D-960D-31BDE35EC72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EAD82E-7F1E-418B-975C-83A08072A0C7}" type="slidenum">
              <a:rPr lang="en-US" smtClean="0">
                <a:latin typeface="Lato" panose="020F0502020204030203" pitchFamily="34" charset="0"/>
              </a:rPr>
              <a:t>‹#›</a:t>
            </a:fld>
            <a:endParaRPr lang="en-US">
              <a:latin typeface="Lato" panose="020F0502020204030203" pitchFamily="34" charset="0"/>
            </a:endParaRPr>
          </a:p>
        </p:txBody>
      </p:sp>
    </p:spTree>
    <p:extLst>
      <p:ext uri="{BB962C8B-B14F-4D97-AF65-F5344CB8AC3E}">
        <p14:creationId xmlns:p14="http://schemas.microsoft.com/office/powerpoint/2010/main" val="3917287807"/>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Lato" panose="020F0502020204030203" pitchFamily="34"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Lato" panose="020F0502020204030203" pitchFamily="34" charset="0"/>
              </a:defRPr>
            </a:lvl1pPr>
          </a:lstStyle>
          <a:p>
            <a:fld id="{6C6E9356-AC72-409D-90D8-8C02829E7BF8}" type="datetimeFigureOut">
              <a:rPr lang="en-US" smtClean="0"/>
              <a:pPr/>
              <a:t>2/15/2023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Lato" panose="020F0502020204030203"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Lato" panose="020F0502020204030203" pitchFamily="34" charset="0"/>
              </a:defRPr>
            </a:lvl1pPr>
          </a:lstStyle>
          <a:p>
            <a:fld id="{88B3A9A2-A8E6-44B9-B8F3-91C5FB4F6B08}" type="slidenum">
              <a:rPr lang="en-US" smtClean="0"/>
              <a:pPr/>
              <a:t>‹#›</a:t>
            </a:fld>
            <a:endParaRPr lang="en-US" dirty="0"/>
          </a:p>
        </p:txBody>
      </p:sp>
    </p:spTree>
    <p:extLst>
      <p:ext uri="{BB962C8B-B14F-4D97-AF65-F5344CB8AC3E}">
        <p14:creationId xmlns:p14="http://schemas.microsoft.com/office/powerpoint/2010/main" val="29234272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Lato" panose="020F0502020204030203" pitchFamily="34" charset="0"/>
        <a:ea typeface="+mn-ea"/>
        <a:cs typeface="+mn-cs"/>
      </a:defRPr>
    </a:lvl1pPr>
    <a:lvl2pPr marL="457200" algn="l" defTabSz="914400" rtl="0" eaLnBrk="1" latinLnBrk="0" hangingPunct="1">
      <a:defRPr sz="1200" kern="1200">
        <a:solidFill>
          <a:schemeClr val="tx1"/>
        </a:solidFill>
        <a:latin typeface="Lato" panose="020F0502020204030203" pitchFamily="34" charset="0"/>
        <a:ea typeface="+mn-ea"/>
        <a:cs typeface="+mn-cs"/>
      </a:defRPr>
    </a:lvl2pPr>
    <a:lvl3pPr marL="914400" algn="l" defTabSz="914400" rtl="0" eaLnBrk="1" latinLnBrk="0" hangingPunct="1">
      <a:defRPr sz="1200" kern="1200">
        <a:solidFill>
          <a:schemeClr val="tx1"/>
        </a:solidFill>
        <a:latin typeface="Lato" panose="020F0502020204030203" pitchFamily="34" charset="0"/>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Lato" panose="020F0502020204030203" pitchFamily="34" charset="0"/>
            </a:endParaRPr>
          </a:p>
        </p:txBody>
      </p:sp>
      <p:sp>
        <p:nvSpPr>
          <p:cNvPr id="4" name="Slide Number Placeholder 3"/>
          <p:cNvSpPr>
            <a:spLocks noGrp="1"/>
          </p:cNvSpPr>
          <p:nvPr>
            <p:ph type="sldNum" sz="quarter" idx="5"/>
          </p:nvPr>
        </p:nvSpPr>
        <p:spPr/>
        <p:txBody>
          <a:bodyPr/>
          <a:lstStyle/>
          <a:p>
            <a:fld id="{88B3A9A2-A8E6-44B9-B8F3-91C5FB4F6B08}" type="slidenum">
              <a:rPr lang="en-US" smtClean="0"/>
              <a:t>1</a:t>
            </a:fld>
            <a:endParaRPr lang="en-US"/>
          </a:p>
        </p:txBody>
      </p:sp>
    </p:spTree>
    <p:extLst>
      <p:ext uri="{BB962C8B-B14F-4D97-AF65-F5344CB8AC3E}">
        <p14:creationId xmlns:p14="http://schemas.microsoft.com/office/powerpoint/2010/main" val="2819714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hyperlink" Target="http://www.comsol.com/request-a-demo" TargetMode="External"/><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hyperlink" Target="http://www.comsol.com/" TargetMode="External"/><Relationship Id="rId7" Type="http://schemas.openxmlformats.org/officeDocument/2006/relationships/hyperlink" Target="http://www.comsol.com/blogs" TargetMode="External"/><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hyperlink" Target="http://www.comsol.com/learning-center" TargetMode="External"/><Relationship Id="rId5" Type="http://schemas.openxmlformats.org/officeDocument/2006/relationships/hyperlink" Target="http://www.comsol.com/models" TargetMode="External"/><Relationship Id="rId4" Type="http://schemas.openxmlformats.org/officeDocument/2006/relationships/hyperlink" Target="https://www.comsol.com/product-download" TargetMode="External"/></Relationships>
</file>

<file path=ppt/slideLayouts/_rels/slideLayout57.xml.rels><?xml version="1.0" encoding="UTF-8" standalone="yes"?>
<Relationships xmlns="http://schemas.openxmlformats.org/package/2006/relationships"><Relationship Id="rId8" Type="http://schemas.openxmlformats.org/officeDocument/2006/relationships/hyperlink" Target="http://www.comsol.com/videos" TargetMode="External"/><Relationship Id="rId3" Type="http://schemas.openxmlformats.org/officeDocument/2006/relationships/hyperlink" Target="http://www.comsol.com/" TargetMode="External"/><Relationship Id="rId7" Type="http://schemas.openxmlformats.org/officeDocument/2006/relationships/hyperlink" Target="http://www.comsol.com/blogs" TargetMode="External"/><Relationship Id="rId2" Type="http://schemas.openxmlformats.org/officeDocument/2006/relationships/image" Target="../media/image8.jpg"/><Relationship Id="rId1" Type="http://schemas.openxmlformats.org/officeDocument/2006/relationships/slideMaster" Target="../slideMasters/slideMaster1.xml"/><Relationship Id="rId6" Type="http://schemas.openxmlformats.org/officeDocument/2006/relationships/hyperlink" Target="http://www.comsol.com/learning-center" TargetMode="External"/><Relationship Id="rId5" Type="http://schemas.openxmlformats.org/officeDocument/2006/relationships/hyperlink" Target="http://www.comsol.com/models" TargetMode="External"/><Relationship Id="rId4" Type="http://schemas.openxmlformats.org/officeDocument/2006/relationships/hyperlink" Target="https://www.comsol.com/product-download" TargetMode="External"/><Relationship Id="rId9" Type="http://schemas.openxmlformats.org/officeDocument/2006/relationships/hyperlink" Target="http://www.comsol.com/stories"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DE514-B9D5-4E6A-B99C-10D5D54F711D}"/>
              </a:ext>
            </a:extLst>
          </p:cNvPr>
          <p:cNvSpPr>
            <a:spLocks noGrp="1"/>
          </p:cNvSpPr>
          <p:nvPr>
            <p:ph type="title" hasCustomPrompt="1"/>
          </p:nvPr>
        </p:nvSpPr>
        <p:spPr>
          <a:xfrm>
            <a:off x="457200" y="1282700"/>
            <a:ext cx="8062912" cy="2139950"/>
          </a:xfrm>
          <a:prstGeom prst="rect">
            <a:avLst/>
          </a:prstGeom>
        </p:spPr>
        <p:txBody>
          <a:bodyPr lIns="0" anchor="b">
            <a:normAutofit/>
          </a:bodyPr>
          <a:lstStyle>
            <a:lvl1pPr>
              <a:defRPr sz="3600" b="1">
                <a:solidFill>
                  <a:schemeClr val="accent1"/>
                </a:solidFill>
                <a:latin typeface="Lato" panose="020F0502020204030203" pitchFamily="34" charset="0"/>
              </a:defRPr>
            </a:lvl1pPr>
          </a:lstStyle>
          <a:p>
            <a:r>
              <a:rPr lang="en-US" dirty="0"/>
              <a:t>Title slide, title can be move up or down or shortened from the right (don’t change left alignment)</a:t>
            </a:r>
          </a:p>
        </p:txBody>
      </p:sp>
      <p:sp>
        <p:nvSpPr>
          <p:cNvPr id="3" name="Text Placeholder 2">
            <a:extLst>
              <a:ext uri="{FF2B5EF4-FFF2-40B4-BE49-F238E27FC236}">
                <a16:creationId xmlns:a16="http://schemas.microsoft.com/office/drawing/2014/main" id="{D4E28C70-277B-4B74-B137-487CD1BFD7CB}"/>
              </a:ext>
            </a:extLst>
          </p:cNvPr>
          <p:cNvSpPr>
            <a:spLocks noGrp="1"/>
          </p:cNvSpPr>
          <p:nvPr>
            <p:ph type="body" idx="1" hasCustomPrompt="1"/>
          </p:nvPr>
        </p:nvSpPr>
        <p:spPr>
          <a:xfrm>
            <a:off x="457200" y="3441700"/>
            <a:ext cx="1837944" cy="349250"/>
          </a:xfrm>
          <a:prstGeom prst="rect">
            <a:avLst/>
          </a:prstGeom>
        </p:spPr>
        <p:txBody>
          <a:bodyPr lIns="0" anchor="b">
            <a:normAutofit/>
          </a:bodyPr>
          <a:lstStyle>
            <a:lvl1pPr marL="0" indent="0">
              <a:spcBef>
                <a:spcPts val="100"/>
              </a:spcBef>
              <a:buNone/>
              <a:defRPr sz="1800">
                <a:solidFill>
                  <a:srgbClr val="393A39"/>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 name="Text Placeholder 2">
            <a:extLst>
              <a:ext uri="{FF2B5EF4-FFF2-40B4-BE49-F238E27FC236}">
                <a16:creationId xmlns:a16="http://schemas.microsoft.com/office/drawing/2014/main" id="{68E08046-4BE1-4FB9-890C-3BAA6099F53A}"/>
              </a:ext>
            </a:extLst>
          </p:cNvPr>
          <p:cNvSpPr>
            <a:spLocks noGrp="1"/>
          </p:cNvSpPr>
          <p:nvPr>
            <p:ph type="body" idx="10" hasCustomPrompt="1"/>
          </p:nvPr>
        </p:nvSpPr>
        <p:spPr>
          <a:xfrm>
            <a:off x="457200" y="3714750"/>
            <a:ext cx="1837944" cy="453190"/>
          </a:xfrm>
          <a:prstGeom prst="rect">
            <a:avLst/>
          </a:prstGeom>
        </p:spPr>
        <p:txBody>
          <a:bodyPr>
            <a:normAutofit/>
          </a:bodyPr>
          <a:lstStyle>
            <a:lvl1pPr marL="0" indent="0">
              <a:spcBef>
                <a:spcPts val="100"/>
              </a:spcBef>
              <a:buNone/>
              <a:defRPr sz="1200" b="0" i="0">
                <a:solidFill>
                  <a:srgbClr val="393A39"/>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
        <p:nvSpPr>
          <p:cNvPr id="7" name="Text Placeholder 2">
            <a:extLst>
              <a:ext uri="{FF2B5EF4-FFF2-40B4-BE49-F238E27FC236}">
                <a16:creationId xmlns:a16="http://schemas.microsoft.com/office/drawing/2014/main" id="{3583D1A5-22CF-F34D-AF0D-75799674EC8E}"/>
              </a:ext>
            </a:extLst>
          </p:cNvPr>
          <p:cNvSpPr>
            <a:spLocks noGrp="1"/>
          </p:cNvSpPr>
          <p:nvPr>
            <p:ph type="body" idx="11" hasCustomPrompt="1"/>
          </p:nvPr>
        </p:nvSpPr>
        <p:spPr>
          <a:xfrm>
            <a:off x="2559504" y="3441700"/>
            <a:ext cx="1837944" cy="349250"/>
          </a:xfrm>
          <a:prstGeom prst="rect">
            <a:avLst/>
          </a:prstGeom>
        </p:spPr>
        <p:txBody>
          <a:bodyPr lIns="0" anchor="b">
            <a:normAutofit/>
          </a:bodyPr>
          <a:lstStyle>
            <a:lvl1pPr marL="0" indent="0">
              <a:spcBef>
                <a:spcPts val="100"/>
              </a:spcBef>
              <a:buNone/>
              <a:defRPr sz="1800">
                <a:solidFill>
                  <a:srgbClr val="393A39"/>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8" name="Text Placeholder 2">
            <a:extLst>
              <a:ext uri="{FF2B5EF4-FFF2-40B4-BE49-F238E27FC236}">
                <a16:creationId xmlns:a16="http://schemas.microsoft.com/office/drawing/2014/main" id="{9124A687-6C32-7540-A2D4-388F8BD968F2}"/>
              </a:ext>
            </a:extLst>
          </p:cNvPr>
          <p:cNvSpPr>
            <a:spLocks noGrp="1"/>
          </p:cNvSpPr>
          <p:nvPr>
            <p:ph type="body" idx="12" hasCustomPrompt="1"/>
          </p:nvPr>
        </p:nvSpPr>
        <p:spPr>
          <a:xfrm>
            <a:off x="2559504" y="3714750"/>
            <a:ext cx="1837944" cy="453190"/>
          </a:xfrm>
          <a:prstGeom prst="rect">
            <a:avLst/>
          </a:prstGeom>
        </p:spPr>
        <p:txBody>
          <a:bodyPr lIns="0">
            <a:normAutofit/>
          </a:bodyPr>
          <a:lstStyle>
            <a:lvl1pPr marL="0" indent="0">
              <a:spcBef>
                <a:spcPts val="100"/>
              </a:spcBef>
              <a:buNone/>
              <a:defRPr sz="1200" b="0" i="0">
                <a:solidFill>
                  <a:srgbClr val="393A39"/>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Tree>
    <p:extLst>
      <p:ext uri="{BB962C8B-B14F-4D97-AF65-F5344CB8AC3E}">
        <p14:creationId xmlns:p14="http://schemas.microsoft.com/office/powerpoint/2010/main" val="177332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asic + 1 Small Image (transparent) ">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6172200" y="0"/>
            <a:ext cx="29718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439FB627-FD00-4FAF-95D2-71E0F07CFB84}"/>
              </a:ext>
            </a:extLst>
          </p:cNvPr>
          <p:cNvSpPr>
            <a:spLocks noGrp="1"/>
          </p:cNvSpPr>
          <p:nvPr>
            <p:ph type="title" hasCustomPrompt="1"/>
          </p:nvPr>
        </p:nvSpPr>
        <p:spPr>
          <a:xfrm>
            <a:off x="457200" y="819150"/>
            <a:ext cx="53133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dirty="0"/>
              <a:t>Title, aligned bottom, don’t hit enter</a:t>
            </a:r>
          </a:p>
        </p:txBody>
      </p:sp>
      <p:sp>
        <p:nvSpPr>
          <p:cNvPr id="8" name="Content Placeholder 3">
            <a:extLst>
              <a:ext uri="{FF2B5EF4-FFF2-40B4-BE49-F238E27FC236}">
                <a16:creationId xmlns:a16="http://schemas.microsoft.com/office/drawing/2014/main" id="{1DC379B0-B7F6-4942-A1A3-CADED67F6B32}"/>
              </a:ext>
            </a:extLst>
          </p:cNvPr>
          <p:cNvSpPr>
            <a:spLocks noGrp="1"/>
          </p:cNvSpPr>
          <p:nvPr>
            <p:ph sz="quarter" idx="11" hasCustomPrompt="1"/>
          </p:nvPr>
        </p:nvSpPr>
        <p:spPr>
          <a:xfrm>
            <a:off x="6172200" y="0"/>
            <a:ext cx="2971800" cy="5143500"/>
          </a:xfrm>
          <a:noFill/>
        </p:spPr>
        <p:txBody>
          <a:bodyPr/>
          <a:lstStyle>
            <a:lvl1pPr marL="0" indent="0">
              <a:buNone/>
              <a:defRPr/>
            </a:lvl1pPr>
            <a:lvl2pPr marL="292100" indent="0">
              <a:buFont typeface="Arial" panose="020B0604020202020204" pitchFamily="34" charset="0"/>
              <a:buNone/>
              <a:defRPr/>
            </a:lvl2pPr>
            <a:lvl3pPr marL="576262" indent="0">
              <a:buNone/>
              <a:defRPr/>
            </a:lvl3pPr>
          </a:lstStyle>
          <a:p>
            <a:pPr lvl="0"/>
            <a:r>
              <a:rPr lang="en-US" dirty="0"/>
              <a:t>Transparent background model image or diagram ONLY (no images that already have backgrounds at all, no screenshots either). Take image to the edges and use cropping, don’t just float within it.</a:t>
            </a:r>
          </a:p>
        </p:txBody>
      </p:sp>
      <p:sp>
        <p:nvSpPr>
          <p:cNvPr id="5" name="Content Placeholder 3">
            <a:extLst>
              <a:ext uri="{FF2B5EF4-FFF2-40B4-BE49-F238E27FC236}">
                <a16:creationId xmlns:a16="http://schemas.microsoft.com/office/drawing/2014/main" id="{B59D9A38-D1D3-4C7D-A204-0D4D6C3813FF}"/>
              </a:ext>
            </a:extLst>
          </p:cNvPr>
          <p:cNvSpPr>
            <a:spLocks noGrp="1"/>
          </p:cNvSpPr>
          <p:nvPr>
            <p:ph sz="half" idx="10"/>
          </p:nvPr>
        </p:nvSpPr>
        <p:spPr>
          <a:xfrm>
            <a:off x="457200" y="1619250"/>
            <a:ext cx="5313362" cy="3162300"/>
          </a:xfrm>
          <a:prstGeom prst="rect">
            <a:avLst/>
          </a:prstGeom>
        </p:spPr>
        <p:txBody>
          <a:bodyPr lIns="0" numCol="1">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6" name="Text Placeholder 2">
            <a:extLst>
              <a:ext uri="{FF2B5EF4-FFF2-40B4-BE49-F238E27FC236}">
                <a16:creationId xmlns:a16="http://schemas.microsoft.com/office/drawing/2014/main" id="{26066BEB-7D2D-5A43-9F67-5650CF5696CF}"/>
              </a:ext>
            </a:extLst>
          </p:cNvPr>
          <p:cNvSpPr>
            <a:spLocks noGrp="1"/>
          </p:cNvSpPr>
          <p:nvPr>
            <p:ph type="body" sz="quarter" idx="12" hasCustomPrompt="1"/>
          </p:nvPr>
        </p:nvSpPr>
        <p:spPr>
          <a:xfrm>
            <a:off x="6392008" y="4629150"/>
            <a:ext cx="2523392" cy="304800"/>
          </a:xfrm>
        </p:spPr>
        <p:txBody>
          <a:bodyPr>
            <a:normAutofit/>
          </a:bodyPr>
          <a:lstStyle>
            <a:lvl1pPr marL="0" indent="0">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Caption in this style only if necessary (move to be near image)</a:t>
            </a:r>
          </a:p>
        </p:txBody>
      </p:sp>
    </p:spTree>
    <p:extLst>
      <p:ext uri="{BB962C8B-B14F-4D97-AF65-F5344CB8AC3E}">
        <p14:creationId xmlns:p14="http://schemas.microsoft.com/office/powerpoint/2010/main" val="1544978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asic + 1 Image (transpar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3887788" y="0"/>
            <a:ext cx="5256212"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19150"/>
            <a:ext cx="2949575"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8" name="Content Placeholder 3">
            <a:extLst>
              <a:ext uri="{FF2B5EF4-FFF2-40B4-BE49-F238E27FC236}">
                <a16:creationId xmlns:a16="http://schemas.microsoft.com/office/drawing/2014/main" id="{1DC379B0-B7F6-4942-A1A3-CADED67F6B32}"/>
              </a:ext>
            </a:extLst>
          </p:cNvPr>
          <p:cNvSpPr>
            <a:spLocks noGrp="1"/>
          </p:cNvSpPr>
          <p:nvPr>
            <p:ph sz="quarter" idx="11" hasCustomPrompt="1"/>
          </p:nvPr>
        </p:nvSpPr>
        <p:spPr>
          <a:xfrm>
            <a:off x="4114800" y="209550"/>
            <a:ext cx="4800600" cy="4724400"/>
          </a:xfrm>
          <a:noFill/>
        </p:spPr>
        <p:txBody>
          <a:bodyPr/>
          <a:lstStyle>
            <a:lvl1pPr marL="0" indent="0">
              <a:buNone/>
              <a:defRPr/>
            </a:lvl1pPr>
            <a:lvl3pPr>
              <a:defRPr/>
            </a:lvl3pPr>
          </a:lstStyle>
          <a:p>
            <a:pPr lvl="0"/>
            <a:r>
              <a:rPr lang="en-US" dirty="0"/>
              <a:t>Transparent background model image or diagram ONLY (no images that already have backgrounds at all, no screenshots either). Take image to the edges and use cropping, don’t just float within it.</a:t>
            </a:r>
          </a:p>
        </p:txBody>
      </p:sp>
      <p:sp>
        <p:nvSpPr>
          <p:cNvPr id="5" name="Content Placeholder 3">
            <a:extLst>
              <a:ext uri="{FF2B5EF4-FFF2-40B4-BE49-F238E27FC236}">
                <a16:creationId xmlns:a16="http://schemas.microsoft.com/office/drawing/2014/main" id="{B59D9A38-D1D3-4C7D-A204-0D4D6C3813FF}"/>
              </a:ext>
            </a:extLst>
          </p:cNvPr>
          <p:cNvSpPr>
            <a:spLocks noGrp="1"/>
          </p:cNvSpPr>
          <p:nvPr>
            <p:ph sz="half" idx="10"/>
          </p:nvPr>
        </p:nvSpPr>
        <p:spPr>
          <a:xfrm>
            <a:off x="457200" y="1619250"/>
            <a:ext cx="2949575" cy="31623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6" name="Text Placeholder 2">
            <a:extLst>
              <a:ext uri="{FF2B5EF4-FFF2-40B4-BE49-F238E27FC236}">
                <a16:creationId xmlns:a16="http://schemas.microsoft.com/office/drawing/2014/main" id="{EAFD1F65-F171-7645-9310-3848480AA1B7}"/>
              </a:ext>
            </a:extLst>
          </p:cNvPr>
          <p:cNvSpPr>
            <a:spLocks noGrp="1"/>
          </p:cNvSpPr>
          <p:nvPr>
            <p:ph type="body" sz="quarter" idx="12" hasCustomPrompt="1"/>
          </p:nvPr>
        </p:nvSpPr>
        <p:spPr>
          <a:xfrm>
            <a:off x="4114800" y="4629150"/>
            <a:ext cx="3103378" cy="304800"/>
          </a:xfrm>
        </p:spPr>
        <p:txBody>
          <a:bodyPr>
            <a:normAutofit/>
          </a:bodyPr>
          <a:lstStyle>
            <a:lvl1pPr marL="0" indent="0">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Caption in this style only if necessary (move to be near image)</a:t>
            </a:r>
          </a:p>
        </p:txBody>
      </p:sp>
    </p:spTree>
    <p:extLst>
      <p:ext uri="{BB962C8B-B14F-4D97-AF65-F5344CB8AC3E}">
        <p14:creationId xmlns:p14="http://schemas.microsoft.com/office/powerpoint/2010/main" val="1921542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asic + 1 Image">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19150"/>
            <a:ext cx="2949575"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8" name="Content Placeholder 3">
            <a:extLst>
              <a:ext uri="{FF2B5EF4-FFF2-40B4-BE49-F238E27FC236}">
                <a16:creationId xmlns:a16="http://schemas.microsoft.com/office/drawing/2014/main" id="{1DC379B0-B7F6-4942-A1A3-CADED67F6B32}"/>
              </a:ext>
            </a:extLst>
          </p:cNvPr>
          <p:cNvSpPr>
            <a:spLocks noGrp="1"/>
          </p:cNvSpPr>
          <p:nvPr>
            <p:ph sz="quarter" idx="11" hasCustomPrompt="1"/>
          </p:nvPr>
        </p:nvSpPr>
        <p:spPr>
          <a:xfrm>
            <a:off x="4114800" y="209550"/>
            <a:ext cx="4800600" cy="4724400"/>
          </a:xfrm>
          <a:noFill/>
        </p:spPr>
        <p:txBody>
          <a:bodyPr/>
          <a:lstStyle>
            <a:lvl1pPr marL="0" indent="0">
              <a:buNone/>
              <a:defRPr/>
            </a:lvl1pPr>
            <a:lvl3pPr>
              <a:defRPr/>
            </a:lvl3pPr>
          </a:lstStyle>
          <a:p>
            <a:pPr lvl="0"/>
            <a:r>
              <a:rPr lang="en-US" dirty="0"/>
              <a:t>This space is for images or diagrams</a:t>
            </a:r>
          </a:p>
        </p:txBody>
      </p:sp>
      <p:sp>
        <p:nvSpPr>
          <p:cNvPr id="5" name="Content Placeholder 3">
            <a:extLst>
              <a:ext uri="{FF2B5EF4-FFF2-40B4-BE49-F238E27FC236}">
                <a16:creationId xmlns:a16="http://schemas.microsoft.com/office/drawing/2014/main" id="{B59D9A38-D1D3-4C7D-A204-0D4D6C3813FF}"/>
              </a:ext>
            </a:extLst>
          </p:cNvPr>
          <p:cNvSpPr>
            <a:spLocks noGrp="1"/>
          </p:cNvSpPr>
          <p:nvPr>
            <p:ph sz="half" idx="10" hasCustomPrompt="1"/>
          </p:nvPr>
        </p:nvSpPr>
        <p:spPr>
          <a:xfrm>
            <a:off x="457200" y="1619250"/>
            <a:ext cx="2949575" cy="31623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This text box can be extended to the right if needed (do NOT change the left alignment)</a:t>
            </a:r>
          </a:p>
          <a:p>
            <a:pPr lvl="1"/>
            <a:r>
              <a:rPr lang="en-US" dirty="0"/>
              <a:t>Second level</a:t>
            </a:r>
          </a:p>
          <a:p>
            <a:pPr lvl="2"/>
            <a:r>
              <a:rPr lang="en-US" dirty="0"/>
              <a:t>Third level</a:t>
            </a:r>
          </a:p>
        </p:txBody>
      </p:sp>
      <p:sp>
        <p:nvSpPr>
          <p:cNvPr id="6" name="Text Placeholder 2">
            <a:extLst>
              <a:ext uri="{FF2B5EF4-FFF2-40B4-BE49-F238E27FC236}">
                <a16:creationId xmlns:a16="http://schemas.microsoft.com/office/drawing/2014/main" id="{0530032C-BEDF-DA40-8660-8F9EF489DC38}"/>
              </a:ext>
            </a:extLst>
          </p:cNvPr>
          <p:cNvSpPr>
            <a:spLocks noGrp="1"/>
          </p:cNvSpPr>
          <p:nvPr>
            <p:ph type="body" sz="quarter" idx="12" hasCustomPrompt="1"/>
          </p:nvPr>
        </p:nvSpPr>
        <p:spPr>
          <a:xfrm>
            <a:off x="4114800" y="4629150"/>
            <a:ext cx="3103378" cy="304800"/>
          </a:xfrm>
        </p:spPr>
        <p:txBody>
          <a:bodyPr>
            <a:normAutofit/>
          </a:bodyPr>
          <a:lstStyle>
            <a:lvl1pPr marL="0" indent="0">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Caption in this style only if necessary (move to be near image)</a:t>
            </a:r>
          </a:p>
        </p:txBody>
      </p:sp>
    </p:spTree>
    <p:extLst>
      <p:ext uri="{BB962C8B-B14F-4D97-AF65-F5344CB8AC3E}">
        <p14:creationId xmlns:p14="http://schemas.microsoft.com/office/powerpoint/2010/main" val="37422328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ull UI (uncroppe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3D31936-C3F8-4543-8C3C-56E4DA99C47C}"/>
              </a:ext>
            </a:extLst>
          </p:cNvPr>
          <p:cNvSpPr/>
          <p:nvPr userDrawn="1"/>
        </p:nvSpPr>
        <p:spPr>
          <a:xfrm>
            <a:off x="0" y="-19050"/>
            <a:ext cx="9144000" cy="3619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1143000" y="971550"/>
            <a:ext cx="7699124" cy="4330757"/>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Full GUI image ONLY, cropped off at the bottom a little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hasCustomPrompt="1"/>
          </p:nvPr>
        </p:nvSpPr>
        <p:spPr>
          <a:xfrm>
            <a:off x="1066800" y="115217"/>
            <a:ext cx="5410200" cy="326781"/>
          </a:xfrm>
          <a:prstGeom prst="rect">
            <a:avLst/>
          </a:prstGeom>
        </p:spPr>
        <p:txBody>
          <a:bodyPr lIns="91440" anchor="t">
            <a:normAutofit/>
          </a:bodyPr>
          <a:lstStyle>
            <a:lvl1pPr>
              <a:defRPr sz="1000" b="1" i="0">
                <a:solidFill>
                  <a:schemeClr val="accent2"/>
                </a:solidFill>
                <a:latin typeface="Lato Black" panose="020F0502020204030203" pitchFamily="34" charset="77"/>
              </a:defRPr>
            </a:lvl1pPr>
          </a:lstStyle>
          <a:p>
            <a:r>
              <a:rPr lang="en-US" dirty="0"/>
              <a:t>ALL CAPS SMALL TITLE***</a:t>
            </a:r>
          </a:p>
        </p:txBody>
      </p:sp>
      <p:pic>
        <p:nvPicPr>
          <p:cNvPr id="8" name="Picture 7">
            <a:extLst>
              <a:ext uri="{FF2B5EF4-FFF2-40B4-BE49-F238E27FC236}">
                <a16:creationId xmlns:a16="http://schemas.microsoft.com/office/drawing/2014/main" id="{19E75701-0E22-4B4A-8AA4-6D0F867616DF}"/>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11" name="Picture 10">
            <a:extLst>
              <a:ext uri="{FF2B5EF4-FFF2-40B4-BE49-F238E27FC236}">
                <a16:creationId xmlns:a16="http://schemas.microsoft.com/office/drawing/2014/main" id="{DD5DBF44-D76D-FF41-BCD4-B3E4748860A2}"/>
              </a:ext>
            </a:extLst>
          </p:cNvPr>
          <p:cNvPicPr>
            <a:picLocks noChangeAspect="1"/>
          </p:cNvPicPr>
          <p:nvPr userDrawn="1"/>
        </p:nvPicPr>
        <p:blipFill>
          <a:blip r:embed="rId3"/>
          <a:stretch>
            <a:fillRect/>
          </a:stretch>
        </p:blipFill>
        <p:spPr>
          <a:xfrm>
            <a:off x="115778" y="223913"/>
            <a:ext cx="752320" cy="69658"/>
          </a:xfrm>
          <a:prstGeom prst="rect">
            <a:avLst/>
          </a:prstGeom>
        </p:spPr>
      </p:pic>
    </p:spTree>
    <p:extLst>
      <p:ext uri="{BB962C8B-B14F-4D97-AF65-F5344CB8AC3E}">
        <p14:creationId xmlns:p14="http://schemas.microsoft.com/office/powerpoint/2010/main" val="11658051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ull UI + Bullets">
    <p:spTree>
      <p:nvGrpSpPr>
        <p:cNvPr id="1" name=""/>
        <p:cNvGrpSpPr/>
        <p:nvPr/>
      </p:nvGrpSpPr>
      <p:grpSpPr>
        <a:xfrm>
          <a:off x="0" y="0"/>
          <a:ext cx="0" cy="0"/>
          <a:chOff x="0" y="0"/>
          <a:chExt cx="0" cy="0"/>
        </a:xfrm>
      </p:grpSpPr>
      <p:sp>
        <p:nvSpPr>
          <p:cNvPr id="6" name="Content Placeholder 3">
            <a:extLst>
              <a:ext uri="{FF2B5EF4-FFF2-40B4-BE49-F238E27FC236}">
                <a16:creationId xmlns:a16="http://schemas.microsoft.com/office/drawing/2014/main" id="{605A7786-1341-C946-B039-5154A953C255}"/>
              </a:ext>
            </a:extLst>
          </p:cNvPr>
          <p:cNvSpPr>
            <a:spLocks noGrp="1"/>
          </p:cNvSpPr>
          <p:nvPr>
            <p:ph sz="half" idx="18" hasCustomPrompt="1"/>
          </p:nvPr>
        </p:nvSpPr>
        <p:spPr>
          <a:xfrm>
            <a:off x="457200" y="3034640"/>
            <a:ext cx="2417762" cy="1670710"/>
          </a:xfrm>
          <a:prstGeom prst="rect">
            <a:avLst/>
          </a:prstGeom>
        </p:spPr>
        <p:txBody>
          <a:bodyPr lIns="0" t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This space is meant for body text not bullets</a:t>
            </a:r>
          </a:p>
          <a:p>
            <a:pPr lvl="1"/>
            <a:r>
              <a:rPr lang="en-US" dirty="0"/>
              <a:t>Second level</a:t>
            </a:r>
          </a:p>
          <a:p>
            <a:pPr lvl="2"/>
            <a:r>
              <a:rPr lang="en-US" dirty="0"/>
              <a:t>Third level</a:t>
            </a:r>
          </a:p>
        </p:txBody>
      </p:sp>
      <p:sp>
        <p:nvSpPr>
          <p:cNvPr id="2" name="Rectangle 1">
            <a:extLst>
              <a:ext uri="{FF2B5EF4-FFF2-40B4-BE49-F238E27FC236}">
                <a16:creationId xmlns:a16="http://schemas.microsoft.com/office/drawing/2014/main" id="{24948BB7-C5F7-154F-ABB6-A26EB95A5488}"/>
              </a:ext>
            </a:extLst>
          </p:cNvPr>
          <p:cNvSpPr/>
          <p:nvPr userDrawn="1"/>
        </p:nvSpPr>
        <p:spPr>
          <a:xfrm>
            <a:off x="0" y="1047750"/>
            <a:ext cx="37338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3271058" y="436766"/>
            <a:ext cx="5872941" cy="4706734"/>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Full GUI image ONLY, cropped off the bottom and off the right side!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1200150"/>
            <a:ext cx="2417762" cy="1524000"/>
          </a:xfrm>
          <a:prstGeom prst="rect">
            <a:avLst/>
          </a:prstGeom>
        </p:spPr>
        <p:txBody>
          <a:bodyPr lIns="0" anchor="b">
            <a:normAutofit/>
          </a:bodyPr>
          <a:lstStyle>
            <a:lvl1pPr>
              <a:defRPr sz="2400" b="1">
                <a:solidFill>
                  <a:schemeClr val="bg2"/>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049669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UI + 2 Subsections">
    <p:spTree>
      <p:nvGrpSpPr>
        <p:cNvPr id="1" name=""/>
        <p:cNvGrpSpPr/>
        <p:nvPr/>
      </p:nvGrpSpPr>
      <p:grpSpPr>
        <a:xfrm>
          <a:off x="0" y="0"/>
          <a:ext cx="0" cy="0"/>
          <a:chOff x="0" y="0"/>
          <a:chExt cx="0" cy="0"/>
        </a:xfrm>
      </p:grpSpPr>
      <p:sp>
        <p:nvSpPr>
          <p:cNvPr id="8" name="Content Placeholder 3">
            <a:extLst>
              <a:ext uri="{FF2B5EF4-FFF2-40B4-BE49-F238E27FC236}">
                <a16:creationId xmlns:a16="http://schemas.microsoft.com/office/drawing/2014/main" id="{C10A5AEE-B817-934D-8242-D5F59127342B}"/>
              </a:ext>
            </a:extLst>
          </p:cNvPr>
          <p:cNvSpPr>
            <a:spLocks noGrp="1"/>
          </p:cNvSpPr>
          <p:nvPr>
            <p:ph sz="quarter" idx="15" hasCustomPrompt="1"/>
          </p:nvPr>
        </p:nvSpPr>
        <p:spPr>
          <a:xfrm>
            <a:off x="-2" y="2724150"/>
            <a:ext cx="1634721" cy="685801"/>
          </a:xfrm>
          <a:solidFill>
            <a:schemeClr val="tx2"/>
          </a:solidFill>
        </p:spPr>
        <p:txBody>
          <a:bodyPr lIns="274320" tIns="137160" rIns="137160" bIns="45720" anchor="b" anchorCtr="0">
            <a:noAutofit/>
          </a:bodyPr>
          <a:lstStyle>
            <a:lvl1pPr marL="0" indent="0">
              <a:buNone/>
              <a:defRPr sz="12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1" name="Content Placeholder 3">
            <a:extLst>
              <a:ext uri="{FF2B5EF4-FFF2-40B4-BE49-F238E27FC236}">
                <a16:creationId xmlns:a16="http://schemas.microsoft.com/office/drawing/2014/main" id="{3AB85344-0F9C-6349-9259-7612E08CF13D}"/>
              </a:ext>
            </a:extLst>
          </p:cNvPr>
          <p:cNvSpPr>
            <a:spLocks noGrp="1"/>
          </p:cNvSpPr>
          <p:nvPr>
            <p:ph sz="quarter" idx="16" hasCustomPrompt="1"/>
          </p:nvPr>
        </p:nvSpPr>
        <p:spPr>
          <a:xfrm>
            <a:off x="-2" y="3409951"/>
            <a:ext cx="1634721" cy="1447800"/>
          </a:xfrm>
          <a:solidFill>
            <a:schemeClr val="tx2"/>
          </a:solidFill>
        </p:spPr>
        <p:txBody>
          <a:bodyPr lIns="274320" tIns="45720" rIns="137160" bIns="137160">
            <a:normAutofit/>
          </a:bodyPr>
          <a:lstStyle>
            <a:lvl1pPr>
              <a:defRPr>
                <a:solidFill>
                  <a:schemeClr val="bg2"/>
                </a:solidFill>
              </a:defRPr>
            </a:lvl1pPr>
            <a:lvl2pPr marL="6350" indent="0">
              <a:buFont typeface="Arial" panose="020B0604020202020204" pitchFamily="34" charset="0"/>
              <a:buNone/>
              <a:tabLst/>
              <a:defRPr sz="1100">
                <a:solidFill>
                  <a:schemeClr val="bg2"/>
                </a:solidFill>
              </a:defRPr>
            </a:lvl2pPr>
            <a:lvl3pPr>
              <a:defRPr>
                <a:solidFill>
                  <a:schemeClr val="bg2"/>
                </a:solidFill>
              </a:defRPr>
            </a:lvl3pPr>
          </a:lstStyle>
          <a:p>
            <a:pPr lvl="1"/>
            <a:r>
              <a:rPr lang="en-US" dirty="0"/>
              <a:t>Short body text</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14287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2" name="Content Placeholder 3">
            <a:extLst>
              <a:ext uri="{FF2B5EF4-FFF2-40B4-BE49-F238E27FC236}">
                <a16:creationId xmlns:a16="http://schemas.microsoft.com/office/drawing/2014/main" id="{CF2C3E51-2315-174E-85AB-DC5362D83E82}"/>
              </a:ext>
            </a:extLst>
          </p:cNvPr>
          <p:cNvSpPr>
            <a:spLocks noGrp="1"/>
          </p:cNvSpPr>
          <p:nvPr>
            <p:ph sz="quarter" idx="18" hasCustomPrompt="1"/>
          </p:nvPr>
        </p:nvSpPr>
        <p:spPr>
          <a:xfrm>
            <a:off x="1634717" y="2724150"/>
            <a:ext cx="1634721" cy="685801"/>
          </a:xfrm>
          <a:solidFill>
            <a:schemeClr val="tx2"/>
          </a:solidFill>
        </p:spPr>
        <p:txBody>
          <a:bodyPr lIns="137160" tIns="137160" rIns="274320" bIns="45720" anchor="b" anchorCtr="0">
            <a:noAutofit/>
          </a:bodyPr>
          <a:lstStyle>
            <a:lvl1pPr marL="0" indent="0">
              <a:buNone/>
              <a:defRPr sz="12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3" name="Content Placeholder 3">
            <a:extLst>
              <a:ext uri="{FF2B5EF4-FFF2-40B4-BE49-F238E27FC236}">
                <a16:creationId xmlns:a16="http://schemas.microsoft.com/office/drawing/2014/main" id="{D082C563-7E09-194A-B0C7-0427D9FEA226}"/>
              </a:ext>
            </a:extLst>
          </p:cNvPr>
          <p:cNvSpPr>
            <a:spLocks noGrp="1"/>
          </p:cNvSpPr>
          <p:nvPr>
            <p:ph sz="quarter" idx="19" hasCustomPrompt="1"/>
          </p:nvPr>
        </p:nvSpPr>
        <p:spPr>
          <a:xfrm>
            <a:off x="1634717" y="3409951"/>
            <a:ext cx="1634721" cy="1447800"/>
          </a:xfrm>
          <a:solidFill>
            <a:schemeClr val="tx2"/>
          </a:solidFill>
        </p:spPr>
        <p:txBody>
          <a:bodyPr lIns="137160" tIns="45720" rIns="274320" bIns="137160">
            <a:normAutofit/>
          </a:bodyPr>
          <a:lstStyle>
            <a:lvl1pPr>
              <a:defRPr>
                <a:solidFill>
                  <a:schemeClr val="bg2"/>
                </a:solidFill>
              </a:defRPr>
            </a:lvl1pPr>
            <a:lvl2pPr marL="6350" indent="0">
              <a:buFont typeface="Arial" panose="020B0604020202020204" pitchFamily="34" charset="0"/>
              <a:buNone/>
              <a:tabLst/>
              <a:defRPr sz="1100">
                <a:solidFill>
                  <a:schemeClr val="bg2"/>
                </a:solidFill>
              </a:defRPr>
            </a:lvl2pPr>
            <a:lvl3pPr>
              <a:defRPr>
                <a:solidFill>
                  <a:schemeClr val="bg2"/>
                </a:solidFill>
              </a:defRPr>
            </a:lvl3pPr>
          </a:lstStyle>
          <a:p>
            <a:pPr lvl="1"/>
            <a:r>
              <a:rPr lang="en-US" dirty="0"/>
              <a:t>Short body text</a:t>
            </a:r>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3271058" y="436766"/>
            <a:ext cx="5872941" cy="4706734"/>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Full GUI image ONLY, cropped off the bottom and off the right side!</a:t>
            </a:r>
          </a:p>
        </p:txBody>
      </p:sp>
    </p:spTree>
    <p:extLst>
      <p:ext uri="{BB962C8B-B14F-4D97-AF65-F5344CB8AC3E}">
        <p14:creationId xmlns:p14="http://schemas.microsoft.com/office/powerpoint/2010/main" val="10011324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ropped UI + Bullet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948BB7-C5F7-154F-ABB6-A26EB95A5488}"/>
              </a:ext>
            </a:extLst>
          </p:cNvPr>
          <p:cNvSpPr/>
          <p:nvPr userDrawn="1"/>
        </p:nvSpPr>
        <p:spPr>
          <a:xfrm>
            <a:off x="538480" y="895350"/>
            <a:ext cx="8148320" cy="1143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914400" y="742950"/>
            <a:ext cx="2971801" cy="4400550"/>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234180" y="1009650"/>
            <a:ext cx="4224020" cy="914400"/>
          </a:xfrm>
          <a:prstGeom prst="rect">
            <a:avLst/>
          </a:prstGeom>
        </p:spPr>
        <p:txBody>
          <a:bodyPr lIns="0" anchor="b">
            <a:normAutofit/>
          </a:bodyPr>
          <a:lstStyle>
            <a:lvl1pPr>
              <a:defRPr sz="2400" b="1">
                <a:solidFill>
                  <a:schemeClr val="bg2"/>
                </a:solidFill>
                <a:latin typeface="Lato" panose="020F0502020204030203" pitchFamily="34" charset="0"/>
              </a:defRPr>
            </a:lvl1pPr>
          </a:lstStyle>
          <a:p>
            <a:r>
              <a:rPr lang="en-US"/>
              <a:t>Click to edit Master title style</a:t>
            </a:r>
            <a:endParaRPr lang="en-US" dirty="0"/>
          </a:p>
        </p:txBody>
      </p:sp>
      <p:sp>
        <p:nvSpPr>
          <p:cNvPr id="6" name="Content Placeholder 3">
            <a:extLst>
              <a:ext uri="{FF2B5EF4-FFF2-40B4-BE49-F238E27FC236}">
                <a16:creationId xmlns:a16="http://schemas.microsoft.com/office/drawing/2014/main" id="{002DF63C-F53D-4141-8295-296D09198AF9}"/>
              </a:ext>
            </a:extLst>
          </p:cNvPr>
          <p:cNvSpPr>
            <a:spLocks noGrp="1"/>
          </p:cNvSpPr>
          <p:nvPr>
            <p:ph sz="half" idx="10"/>
          </p:nvPr>
        </p:nvSpPr>
        <p:spPr>
          <a:xfrm>
            <a:off x="4234180" y="2190750"/>
            <a:ext cx="4224020" cy="2743200"/>
          </a:xfrm>
          <a:prstGeom prst="rect">
            <a:avLst/>
          </a:prstGeom>
        </p:spPr>
        <p:txBody>
          <a:bodyPr lIns="0" t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7821094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ropped UI + 2 Subsectio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948BB7-C5F7-154F-ABB6-A26EB95A5488}"/>
              </a:ext>
            </a:extLst>
          </p:cNvPr>
          <p:cNvSpPr/>
          <p:nvPr userDrawn="1"/>
        </p:nvSpPr>
        <p:spPr>
          <a:xfrm>
            <a:off x="0" y="2603500"/>
            <a:ext cx="9144000" cy="25399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762000" y="742950"/>
            <a:ext cx="3124200" cy="4400550"/>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234179" y="1009650"/>
            <a:ext cx="4355321" cy="914400"/>
          </a:xfrm>
          <a:prstGeom prst="rect">
            <a:avLst/>
          </a:prstGeom>
        </p:spPr>
        <p:txBody>
          <a:bodyPr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25" name="Content Placeholder 3">
            <a:extLst>
              <a:ext uri="{FF2B5EF4-FFF2-40B4-BE49-F238E27FC236}">
                <a16:creationId xmlns:a16="http://schemas.microsoft.com/office/drawing/2014/main" id="{CDB8CB3B-090E-084B-9773-1D5AA8B26B3D}"/>
              </a:ext>
            </a:extLst>
          </p:cNvPr>
          <p:cNvSpPr>
            <a:spLocks noGrp="1"/>
          </p:cNvSpPr>
          <p:nvPr>
            <p:ph sz="quarter" idx="19" hasCustomPrompt="1"/>
          </p:nvPr>
        </p:nvSpPr>
        <p:spPr>
          <a:xfrm>
            <a:off x="4233401" y="2606674"/>
            <a:ext cx="210312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7" name="Content Placeholder 3">
            <a:extLst>
              <a:ext uri="{FF2B5EF4-FFF2-40B4-BE49-F238E27FC236}">
                <a16:creationId xmlns:a16="http://schemas.microsoft.com/office/drawing/2014/main" id="{94DC190C-3A71-1240-860F-43C561E0C456}"/>
              </a:ext>
            </a:extLst>
          </p:cNvPr>
          <p:cNvSpPr>
            <a:spLocks noGrp="1"/>
          </p:cNvSpPr>
          <p:nvPr>
            <p:ph sz="quarter" idx="21" hasCustomPrompt="1"/>
          </p:nvPr>
        </p:nvSpPr>
        <p:spPr>
          <a:xfrm>
            <a:off x="6497206" y="2606674"/>
            <a:ext cx="2103119"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1" name="Content Placeholder 3">
            <a:extLst>
              <a:ext uri="{FF2B5EF4-FFF2-40B4-BE49-F238E27FC236}">
                <a16:creationId xmlns:a16="http://schemas.microsoft.com/office/drawing/2014/main" id="{5DF5F889-043E-614B-93E1-565AC48AF894}"/>
              </a:ext>
            </a:extLst>
          </p:cNvPr>
          <p:cNvSpPr>
            <a:spLocks noGrp="1"/>
          </p:cNvSpPr>
          <p:nvPr>
            <p:ph sz="half" idx="22" hasCustomPrompt="1"/>
          </p:nvPr>
        </p:nvSpPr>
        <p:spPr>
          <a:xfrm>
            <a:off x="4233401" y="2963189"/>
            <a:ext cx="2103121" cy="1743114"/>
          </a:xfrm>
          <a:prstGeom prst="rect">
            <a:avLst/>
          </a:prstGeom>
          <a:solidFill>
            <a:schemeClr val="bg1">
              <a:lumMod val="95000"/>
            </a:schemeClr>
          </a:solidFill>
          <a:ln w="6350">
            <a:solidFill>
              <a:schemeClr val="bg1">
                <a:lumMod val="95000"/>
              </a:schemeClr>
            </a:solidFill>
          </a:ln>
        </p:spPr>
        <p:txBody>
          <a:bodyPr lIns="137160" rIns="137160" bIns="91440">
            <a:normAutofit/>
          </a:bodyPr>
          <a:lstStyle>
            <a:lvl1pPr>
              <a:lnSpc>
                <a:spcPct val="100000"/>
              </a:lnSpc>
              <a:defRPr sz="12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Bullets all on the same level or body text (no sub bullets)</a:t>
            </a:r>
          </a:p>
          <a:p>
            <a:pPr lvl="1"/>
            <a:r>
              <a:rPr lang="en-US" dirty="0"/>
              <a:t>Second level</a:t>
            </a:r>
          </a:p>
          <a:p>
            <a:pPr lvl="1"/>
            <a:r>
              <a:rPr lang="en-US" dirty="0"/>
              <a:t>NEVER IMAGES</a:t>
            </a:r>
          </a:p>
        </p:txBody>
      </p:sp>
      <p:sp>
        <p:nvSpPr>
          <p:cNvPr id="12" name="Content Placeholder 3">
            <a:extLst>
              <a:ext uri="{FF2B5EF4-FFF2-40B4-BE49-F238E27FC236}">
                <a16:creationId xmlns:a16="http://schemas.microsoft.com/office/drawing/2014/main" id="{A44797D5-5F10-264E-8C89-F35D0593B862}"/>
              </a:ext>
            </a:extLst>
          </p:cNvPr>
          <p:cNvSpPr>
            <a:spLocks noGrp="1"/>
          </p:cNvSpPr>
          <p:nvPr>
            <p:ph sz="half" idx="23" hasCustomPrompt="1"/>
          </p:nvPr>
        </p:nvSpPr>
        <p:spPr>
          <a:xfrm>
            <a:off x="6497207" y="2963189"/>
            <a:ext cx="2103121" cy="1743114"/>
          </a:xfrm>
          <a:prstGeom prst="rect">
            <a:avLst/>
          </a:prstGeom>
          <a:solidFill>
            <a:schemeClr val="bg1">
              <a:lumMod val="95000"/>
            </a:schemeClr>
          </a:solidFill>
          <a:ln w="6350">
            <a:solidFill>
              <a:schemeClr val="bg1">
                <a:lumMod val="95000"/>
              </a:schemeClr>
            </a:solidFill>
          </a:ln>
        </p:spPr>
        <p:txBody>
          <a:bodyPr lIns="137160" rIns="137160" bIns="91440">
            <a:normAutofit/>
          </a:bodyPr>
          <a:lstStyle>
            <a:lvl1pPr>
              <a:lnSpc>
                <a:spcPct val="100000"/>
              </a:lnSpc>
              <a:defRPr sz="12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Bullets all on the same level or body text (no sub bullets)</a:t>
            </a:r>
          </a:p>
          <a:p>
            <a:pPr lvl="1"/>
            <a:r>
              <a:rPr lang="en-US" dirty="0"/>
              <a:t>Second level</a:t>
            </a:r>
          </a:p>
          <a:p>
            <a:pPr lvl="1"/>
            <a:r>
              <a:rPr lang="en-US" dirty="0"/>
              <a:t>NEVER IMAGES</a:t>
            </a:r>
          </a:p>
        </p:txBody>
      </p:sp>
    </p:spTree>
    <p:extLst>
      <p:ext uri="{BB962C8B-B14F-4D97-AF65-F5344CB8AC3E}">
        <p14:creationId xmlns:p14="http://schemas.microsoft.com/office/powerpoint/2010/main" val="15324348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ropped UI + Body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34A35F9-142E-5446-8160-BFE436274684}"/>
              </a:ext>
            </a:extLst>
          </p:cNvPr>
          <p:cNvSpPr/>
          <p:nvPr userDrawn="1"/>
        </p:nvSpPr>
        <p:spPr>
          <a:xfrm>
            <a:off x="0" y="869461"/>
            <a:ext cx="9144000" cy="238808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914401" y="590550"/>
            <a:ext cx="2590800" cy="4552950"/>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234180" y="742950"/>
            <a:ext cx="4224020" cy="914400"/>
          </a:xfrm>
          <a:prstGeom prst="rect">
            <a:avLst/>
          </a:prstGeom>
        </p:spPr>
        <p:txBody>
          <a:bodyPr lIns="0" anchor="b">
            <a:normAutofit/>
          </a:bodyPr>
          <a:lstStyle>
            <a:lvl1pPr>
              <a:defRPr sz="2400" b="1">
                <a:solidFill>
                  <a:srgbClr val="FFD999"/>
                </a:solidFill>
                <a:latin typeface="Lato" panose="020F0502020204030203" pitchFamily="34" charset="0"/>
              </a:defRPr>
            </a:lvl1pPr>
          </a:lstStyle>
          <a:p>
            <a:r>
              <a:rPr lang="en-US"/>
              <a:t>Click to edit Master title style</a:t>
            </a:r>
            <a:endParaRPr lang="en-US" dirty="0"/>
          </a:p>
        </p:txBody>
      </p:sp>
      <p:sp>
        <p:nvSpPr>
          <p:cNvPr id="6" name="Content Placeholder 3">
            <a:extLst>
              <a:ext uri="{FF2B5EF4-FFF2-40B4-BE49-F238E27FC236}">
                <a16:creationId xmlns:a16="http://schemas.microsoft.com/office/drawing/2014/main" id="{002DF63C-F53D-4141-8295-296D09198AF9}"/>
              </a:ext>
            </a:extLst>
          </p:cNvPr>
          <p:cNvSpPr>
            <a:spLocks noGrp="1"/>
          </p:cNvSpPr>
          <p:nvPr>
            <p:ph sz="half" idx="10" hasCustomPrompt="1"/>
          </p:nvPr>
        </p:nvSpPr>
        <p:spPr>
          <a:xfrm>
            <a:off x="4234180" y="1771650"/>
            <a:ext cx="4224020" cy="1257300"/>
          </a:xfrm>
          <a:prstGeom prst="rect">
            <a:avLst/>
          </a:prstGeom>
        </p:spPr>
        <p:txBody>
          <a:bodyPr lIns="0" tIns="0">
            <a:normAutofit/>
          </a:bodyPr>
          <a:lstStyle>
            <a:lvl1pPr marL="0" indent="0">
              <a:lnSpc>
                <a:spcPct val="100000"/>
              </a:lnSpc>
              <a:buNone/>
              <a:defRPr sz="1400">
                <a:solidFill>
                  <a:schemeClr val="bg2"/>
                </a:solidFill>
                <a:latin typeface="Lato" panose="020F0502020204030203" pitchFamily="34" charset="0"/>
              </a:defRPr>
            </a:lvl1pPr>
            <a:lvl2pPr marL="514350" indent="-222250">
              <a:lnSpc>
                <a:spcPct val="100000"/>
              </a:lnSpc>
              <a:buFont typeface="Arial" panose="020B0604020202020204" pitchFamily="34" charset="0"/>
              <a:buChar char="•"/>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a:t>
            </a:r>
          </a:p>
          <a:p>
            <a:pPr lvl="0"/>
            <a:r>
              <a:rPr lang="en-US" dirty="0"/>
              <a:t>This makes a good section header</a:t>
            </a:r>
          </a:p>
        </p:txBody>
      </p:sp>
    </p:spTree>
    <p:extLst>
      <p:ext uri="{BB962C8B-B14F-4D97-AF65-F5344CB8AC3E}">
        <p14:creationId xmlns:p14="http://schemas.microsoft.com/office/powerpoint/2010/main" val="19751453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ropped UI, Image, + Body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0F7F6CE-7B09-A540-BDAD-6FB40343D55D}"/>
              </a:ext>
            </a:extLst>
          </p:cNvPr>
          <p:cNvSpPr/>
          <p:nvPr userDrawn="1"/>
        </p:nvSpPr>
        <p:spPr>
          <a:xfrm>
            <a:off x="0" y="2799100"/>
            <a:ext cx="9144000" cy="23443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D8A0CAE-EB69-8B4A-8FD3-105C3132143E}"/>
              </a:ext>
            </a:extLst>
          </p:cNvPr>
          <p:cNvSpPr/>
          <p:nvPr userDrawn="1"/>
        </p:nvSpPr>
        <p:spPr>
          <a:xfrm>
            <a:off x="0" y="869461"/>
            <a:ext cx="9144000" cy="238808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914401" y="590550"/>
            <a:ext cx="2590800" cy="4552950"/>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234180" y="742950"/>
            <a:ext cx="4224020" cy="914400"/>
          </a:xfrm>
          <a:prstGeom prst="rect">
            <a:avLst/>
          </a:prstGeom>
        </p:spPr>
        <p:txBody>
          <a:bodyPr lIns="0" anchor="b">
            <a:normAutofit/>
          </a:bodyPr>
          <a:lstStyle>
            <a:lvl1pPr>
              <a:defRPr sz="2400" b="1">
                <a:solidFill>
                  <a:srgbClr val="FFD999"/>
                </a:solidFill>
                <a:latin typeface="Lato" panose="020F0502020204030203" pitchFamily="34" charset="0"/>
              </a:defRPr>
            </a:lvl1pPr>
          </a:lstStyle>
          <a:p>
            <a:r>
              <a:rPr lang="en-US"/>
              <a:t>Click to edit Master title style</a:t>
            </a:r>
            <a:endParaRPr lang="en-US" dirty="0"/>
          </a:p>
        </p:txBody>
      </p:sp>
      <p:sp>
        <p:nvSpPr>
          <p:cNvPr id="6" name="Content Placeholder 3">
            <a:extLst>
              <a:ext uri="{FF2B5EF4-FFF2-40B4-BE49-F238E27FC236}">
                <a16:creationId xmlns:a16="http://schemas.microsoft.com/office/drawing/2014/main" id="{002DF63C-F53D-4141-8295-296D09198AF9}"/>
              </a:ext>
            </a:extLst>
          </p:cNvPr>
          <p:cNvSpPr>
            <a:spLocks noGrp="1"/>
          </p:cNvSpPr>
          <p:nvPr>
            <p:ph sz="half" idx="10" hasCustomPrompt="1"/>
          </p:nvPr>
        </p:nvSpPr>
        <p:spPr>
          <a:xfrm>
            <a:off x="4234180" y="1771650"/>
            <a:ext cx="4224020" cy="1257300"/>
          </a:xfrm>
          <a:prstGeom prst="rect">
            <a:avLst/>
          </a:prstGeom>
        </p:spPr>
        <p:txBody>
          <a:bodyPr lIns="0" tIns="0">
            <a:normAutofit/>
          </a:bodyPr>
          <a:lstStyle>
            <a:lvl1pPr marL="0" indent="0">
              <a:lnSpc>
                <a:spcPct val="100000"/>
              </a:lnSpc>
              <a:buNone/>
              <a:defRPr sz="1400">
                <a:solidFill>
                  <a:schemeClr val="bg2"/>
                </a:solidFill>
                <a:latin typeface="Lato" panose="020F0502020204030203" pitchFamily="34" charset="0"/>
              </a:defRPr>
            </a:lvl1pPr>
            <a:lvl2pPr marL="514350" indent="-222250">
              <a:lnSpc>
                <a:spcPct val="100000"/>
              </a:lnSpc>
              <a:buFont typeface="Arial" panose="020B0604020202020204" pitchFamily="34" charset="0"/>
              <a:buChar char="•"/>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a:t>
            </a:r>
          </a:p>
          <a:p>
            <a:pPr lvl="0"/>
            <a:r>
              <a:rPr lang="en-US" dirty="0"/>
              <a:t>This makes a good section header</a:t>
            </a:r>
          </a:p>
        </p:txBody>
      </p:sp>
      <p:sp>
        <p:nvSpPr>
          <p:cNvPr id="8" name="Content Placeholder 3">
            <a:extLst>
              <a:ext uri="{FF2B5EF4-FFF2-40B4-BE49-F238E27FC236}">
                <a16:creationId xmlns:a16="http://schemas.microsoft.com/office/drawing/2014/main" id="{08B3BB30-8502-5A4E-842E-5E3B54FFB994}"/>
              </a:ext>
            </a:extLst>
          </p:cNvPr>
          <p:cNvSpPr>
            <a:spLocks noGrp="1"/>
          </p:cNvSpPr>
          <p:nvPr>
            <p:ph sz="quarter" idx="18" hasCustomPrompt="1"/>
          </p:nvPr>
        </p:nvSpPr>
        <p:spPr>
          <a:xfrm>
            <a:off x="3505200" y="3257550"/>
            <a:ext cx="5617563" cy="1885949"/>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SEND TO BACK, crop to dark blue box edge</a:t>
            </a:r>
          </a:p>
          <a:p>
            <a:pPr lvl="0"/>
            <a:r>
              <a:rPr lang="en-US" dirty="0"/>
              <a:t>THIS LAYOUT MUST USE AN IMAGE HERE OR SWITCH TO THE PREVIOUS LAYOUT!!!!!!!</a:t>
            </a:r>
          </a:p>
        </p:txBody>
      </p:sp>
    </p:spTree>
    <p:extLst>
      <p:ext uri="{BB962C8B-B14F-4D97-AF65-F5344CB8AC3E}">
        <p14:creationId xmlns:p14="http://schemas.microsoft.com/office/powerpoint/2010/main" val="263409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AA8A8-3946-DE4F-97CB-CBC48B9F7A60}"/>
              </a:ext>
            </a:extLst>
          </p:cNvPr>
          <p:cNvSpPr/>
          <p:nvPr userDrawn="1"/>
        </p:nvSpPr>
        <p:spPr>
          <a:xfrm>
            <a:off x="0" y="0"/>
            <a:ext cx="916032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FDE514-B9D5-4E6A-B99C-10D5D54F711D}"/>
              </a:ext>
            </a:extLst>
          </p:cNvPr>
          <p:cNvSpPr>
            <a:spLocks noGrp="1"/>
          </p:cNvSpPr>
          <p:nvPr>
            <p:ph type="title" hasCustomPrompt="1"/>
          </p:nvPr>
        </p:nvSpPr>
        <p:spPr>
          <a:xfrm>
            <a:off x="457200" y="3028950"/>
            <a:ext cx="8062912" cy="1231900"/>
          </a:xfrm>
          <a:prstGeom prst="rect">
            <a:avLst/>
          </a:prstGeom>
        </p:spPr>
        <p:txBody>
          <a:bodyPr lIns="0" anchor="b">
            <a:normAutofit/>
          </a:bodyPr>
          <a:lstStyle>
            <a:lvl1pPr>
              <a:defRPr sz="3600" b="1">
                <a:solidFill>
                  <a:schemeClr val="bg2"/>
                </a:solidFill>
                <a:latin typeface="Lato" panose="020F0502020204030203" pitchFamily="34" charset="0"/>
              </a:defRPr>
            </a:lvl1pPr>
          </a:lstStyle>
          <a:p>
            <a:r>
              <a:rPr lang="en-US" dirty="0"/>
              <a:t>Title slide, title can be move up or down or shortened from the right (don’t change left alignment)</a:t>
            </a:r>
          </a:p>
        </p:txBody>
      </p:sp>
      <p:sp>
        <p:nvSpPr>
          <p:cNvPr id="3" name="Text Placeholder 2">
            <a:extLst>
              <a:ext uri="{FF2B5EF4-FFF2-40B4-BE49-F238E27FC236}">
                <a16:creationId xmlns:a16="http://schemas.microsoft.com/office/drawing/2014/main" id="{D4E28C70-277B-4B74-B137-487CD1BFD7CB}"/>
              </a:ext>
            </a:extLst>
          </p:cNvPr>
          <p:cNvSpPr>
            <a:spLocks noGrp="1"/>
          </p:cNvSpPr>
          <p:nvPr>
            <p:ph type="body" idx="1" hasCustomPrompt="1"/>
          </p:nvPr>
        </p:nvSpPr>
        <p:spPr>
          <a:xfrm>
            <a:off x="457200" y="4267777"/>
            <a:ext cx="1837944" cy="349250"/>
          </a:xfrm>
          <a:prstGeom prst="rect">
            <a:avLst/>
          </a:prstGeom>
        </p:spPr>
        <p:txBody>
          <a:bodyPr lIns="0" anchor="b">
            <a:normAutofit/>
          </a:bodyPr>
          <a:lstStyle>
            <a:lvl1pPr marL="0" indent="0">
              <a:spcBef>
                <a:spcPts val="100"/>
              </a:spcBef>
              <a:buNone/>
              <a:defRPr sz="1800">
                <a:solidFill>
                  <a:schemeClr val="bg1"/>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4" name="Text Placeholder 2">
            <a:extLst>
              <a:ext uri="{FF2B5EF4-FFF2-40B4-BE49-F238E27FC236}">
                <a16:creationId xmlns:a16="http://schemas.microsoft.com/office/drawing/2014/main" id="{68E08046-4BE1-4FB9-890C-3BAA6099F53A}"/>
              </a:ext>
            </a:extLst>
          </p:cNvPr>
          <p:cNvSpPr>
            <a:spLocks noGrp="1"/>
          </p:cNvSpPr>
          <p:nvPr>
            <p:ph type="body" idx="10" hasCustomPrompt="1"/>
          </p:nvPr>
        </p:nvSpPr>
        <p:spPr>
          <a:xfrm>
            <a:off x="457200" y="4540827"/>
            <a:ext cx="1837944" cy="453190"/>
          </a:xfrm>
          <a:prstGeom prst="rect">
            <a:avLst/>
          </a:prstGeom>
        </p:spPr>
        <p:txBody>
          <a:bodyPr lIns="0">
            <a:normAutofit/>
          </a:bodyPr>
          <a:lstStyle>
            <a:lvl1pPr marL="0" indent="0">
              <a:spcBef>
                <a:spcPts val="100"/>
              </a:spcBef>
              <a:buNone/>
              <a:defRPr sz="1200" b="0" i="0">
                <a:solidFill>
                  <a:schemeClr val="bg1"/>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
        <p:nvSpPr>
          <p:cNvPr id="11" name="Text Placeholder 2">
            <a:extLst>
              <a:ext uri="{FF2B5EF4-FFF2-40B4-BE49-F238E27FC236}">
                <a16:creationId xmlns:a16="http://schemas.microsoft.com/office/drawing/2014/main" id="{C6B669F9-06F9-674C-A466-9F41F054404A}"/>
              </a:ext>
            </a:extLst>
          </p:cNvPr>
          <p:cNvSpPr>
            <a:spLocks noGrp="1"/>
          </p:cNvSpPr>
          <p:nvPr>
            <p:ph type="body" idx="11" hasCustomPrompt="1"/>
          </p:nvPr>
        </p:nvSpPr>
        <p:spPr>
          <a:xfrm>
            <a:off x="2559503" y="4267777"/>
            <a:ext cx="1837944" cy="349250"/>
          </a:xfrm>
          <a:prstGeom prst="rect">
            <a:avLst/>
          </a:prstGeom>
        </p:spPr>
        <p:txBody>
          <a:bodyPr lIns="0" anchor="b">
            <a:normAutofit/>
          </a:bodyPr>
          <a:lstStyle>
            <a:lvl1pPr marL="0" indent="0">
              <a:spcBef>
                <a:spcPts val="100"/>
              </a:spcBef>
              <a:buNone/>
              <a:defRPr sz="1800">
                <a:solidFill>
                  <a:schemeClr val="bg1"/>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12" name="Text Placeholder 2">
            <a:extLst>
              <a:ext uri="{FF2B5EF4-FFF2-40B4-BE49-F238E27FC236}">
                <a16:creationId xmlns:a16="http://schemas.microsoft.com/office/drawing/2014/main" id="{F336E6D4-E374-ED4B-914F-92F896FA83BD}"/>
              </a:ext>
            </a:extLst>
          </p:cNvPr>
          <p:cNvSpPr>
            <a:spLocks noGrp="1"/>
          </p:cNvSpPr>
          <p:nvPr>
            <p:ph type="body" idx="12" hasCustomPrompt="1"/>
          </p:nvPr>
        </p:nvSpPr>
        <p:spPr>
          <a:xfrm>
            <a:off x="2559503" y="4540827"/>
            <a:ext cx="1837944" cy="453190"/>
          </a:xfrm>
          <a:prstGeom prst="rect">
            <a:avLst/>
          </a:prstGeom>
        </p:spPr>
        <p:txBody>
          <a:bodyPr lIns="0">
            <a:normAutofit/>
          </a:bodyPr>
          <a:lstStyle>
            <a:lvl1pPr marL="0" indent="0">
              <a:spcBef>
                <a:spcPts val="100"/>
              </a:spcBef>
              <a:buNone/>
              <a:defRPr sz="1200" b="0" i="0">
                <a:solidFill>
                  <a:schemeClr val="bg1"/>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Tree>
    <p:extLst>
      <p:ext uri="{BB962C8B-B14F-4D97-AF65-F5344CB8AC3E}">
        <p14:creationId xmlns:p14="http://schemas.microsoft.com/office/powerpoint/2010/main" val="7235104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ropped UI Model Tre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9CE639-D2BB-D64F-B40A-36C5C81E3015}"/>
              </a:ext>
            </a:extLst>
          </p:cNvPr>
          <p:cNvSpPr/>
          <p:nvPr userDrawn="1"/>
        </p:nvSpPr>
        <p:spPr>
          <a:xfrm>
            <a:off x="5715000" y="0"/>
            <a:ext cx="3429000" cy="514350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4648200" y="590550"/>
            <a:ext cx="2590800" cy="4552950"/>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must cross over the dark blue)</a:t>
            </a:r>
          </a:p>
          <a:p>
            <a:pPr lvl="1"/>
            <a:r>
              <a:rPr lang="en-US" dirty="0"/>
              <a:t>Intended for use with model tree screenshots, you can label the screenshot in this layout as well.</a:t>
            </a:r>
          </a:p>
        </p:txBody>
      </p:sp>
      <p:sp>
        <p:nvSpPr>
          <p:cNvPr id="8" name="Title 1">
            <a:extLst>
              <a:ext uri="{FF2B5EF4-FFF2-40B4-BE49-F238E27FC236}">
                <a16:creationId xmlns:a16="http://schemas.microsoft.com/office/drawing/2014/main" id="{D8CA5CE1-E6AC-6745-95B3-14D122367006}"/>
              </a:ext>
            </a:extLst>
          </p:cNvPr>
          <p:cNvSpPr>
            <a:spLocks noGrp="1"/>
          </p:cNvSpPr>
          <p:nvPr>
            <p:ph type="title"/>
          </p:nvPr>
        </p:nvSpPr>
        <p:spPr>
          <a:xfrm>
            <a:off x="457199" y="1276350"/>
            <a:ext cx="3200399"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2" name="Content Placeholder 3">
            <a:extLst>
              <a:ext uri="{FF2B5EF4-FFF2-40B4-BE49-F238E27FC236}">
                <a16:creationId xmlns:a16="http://schemas.microsoft.com/office/drawing/2014/main" id="{5278F0E1-55A7-DA47-80E1-84BC99CCCF41}"/>
              </a:ext>
            </a:extLst>
          </p:cNvPr>
          <p:cNvSpPr>
            <a:spLocks noGrp="1"/>
          </p:cNvSpPr>
          <p:nvPr>
            <p:ph sz="half" idx="10" hasCustomPrompt="1"/>
          </p:nvPr>
        </p:nvSpPr>
        <p:spPr>
          <a:xfrm>
            <a:off x="457200" y="2076450"/>
            <a:ext cx="3200399" cy="27051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Tree>
    <p:extLst>
      <p:ext uri="{BB962C8B-B14F-4D97-AF65-F5344CB8AC3E}">
        <p14:creationId xmlns:p14="http://schemas.microsoft.com/office/powerpoint/2010/main" val="16146714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 Cropped UI with subsectio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948BB7-C5F7-154F-ABB6-A26EB95A5488}"/>
              </a:ext>
            </a:extLst>
          </p:cNvPr>
          <p:cNvSpPr/>
          <p:nvPr userDrawn="1"/>
        </p:nvSpPr>
        <p:spPr>
          <a:xfrm>
            <a:off x="0" y="3561776"/>
            <a:ext cx="9144000" cy="15817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3">
            <a:extLst>
              <a:ext uri="{FF2B5EF4-FFF2-40B4-BE49-F238E27FC236}">
                <a16:creationId xmlns:a16="http://schemas.microsoft.com/office/drawing/2014/main" id="{A8B20A94-4C27-FB46-82B5-26C098551B44}"/>
              </a:ext>
            </a:extLst>
          </p:cNvPr>
          <p:cNvSpPr>
            <a:spLocks noGrp="1"/>
          </p:cNvSpPr>
          <p:nvPr>
            <p:ph sz="quarter" idx="17" hasCustomPrompt="1"/>
          </p:nvPr>
        </p:nvSpPr>
        <p:spPr>
          <a:xfrm>
            <a:off x="3268635" y="309904"/>
            <a:ext cx="2742991" cy="3251872"/>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25" name="Content Placeholder 3">
            <a:extLst>
              <a:ext uri="{FF2B5EF4-FFF2-40B4-BE49-F238E27FC236}">
                <a16:creationId xmlns:a16="http://schemas.microsoft.com/office/drawing/2014/main" id="{CDB8CB3B-090E-084B-9773-1D5AA8B26B3D}"/>
              </a:ext>
            </a:extLst>
          </p:cNvPr>
          <p:cNvSpPr>
            <a:spLocks noGrp="1"/>
          </p:cNvSpPr>
          <p:nvPr>
            <p:ph sz="quarter" idx="19" hasCustomPrompt="1"/>
          </p:nvPr>
        </p:nvSpPr>
        <p:spPr>
          <a:xfrm>
            <a:off x="3271810" y="3564951"/>
            <a:ext cx="2742991"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1" name="Content Placeholder 3">
            <a:extLst>
              <a:ext uri="{FF2B5EF4-FFF2-40B4-BE49-F238E27FC236}">
                <a16:creationId xmlns:a16="http://schemas.microsoft.com/office/drawing/2014/main" id="{5DF5F889-043E-614B-93E1-565AC48AF894}"/>
              </a:ext>
            </a:extLst>
          </p:cNvPr>
          <p:cNvSpPr>
            <a:spLocks noGrp="1"/>
          </p:cNvSpPr>
          <p:nvPr>
            <p:ph sz="half" idx="22" hasCustomPrompt="1"/>
          </p:nvPr>
        </p:nvSpPr>
        <p:spPr>
          <a:xfrm>
            <a:off x="3271811" y="3921466"/>
            <a:ext cx="2742992" cy="915305"/>
          </a:xfrm>
          <a:prstGeom prst="rect">
            <a:avLst/>
          </a:prstGeom>
          <a:solidFill>
            <a:schemeClr val="bg1">
              <a:lumMod val="95000"/>
            </a:schemeClr>
          </a:solidFill>
          <a:ln w="6350">
            <a:solidFill>
              <a:schemeClr val="bg1">
                <a:lumMod val="95000"/>
              </a:schemeClr>
            </a:solidFill>
          </a:ln>
        </p:spPr>
        <p:txBody>
          <a:bodyPr lIns="137160" rIns="137160" bIns="91440">
            <a:normAutofit/>
          </a:bodyPr>
          <a:lstStyle>
            <a:lvl1pPr marL="0" indent="0">
              <a:lnSpc>
                <a:spcPct val="100000"/>
              </a:lnSpc>
              <a:buNone/>
              <a:defRPr sz="1200">
                <a:solidFill>
                  <a:srgbClr val="393A39"/>
                </a:solidFill>
                <a:latin typeface="Lato" panose="020F0502020204030203" pitchFamily="34" charset="0"/>
              </a:defRPr>
            </a:lvl1pPr>
            <a:lvl2pPr marL="292100" indent="0">
              <a:lnSpc>
                <a:spcPct val="100000"/>
              </a:lnSpc>
              <a:buFont typeface="Arial" panose="020B0604020202020204" pitchFamily="34" charset="0"/>
              <a:buNone/>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 &amp; SHORT!!!</a:t>
            </a:r>
          </a:p>
        </p:txBody>
      </p:sp>
      <p:sp>
        <p:nvSpPr>
          <p:cNvPr id="15" name="Content Placeholder 3">
            <a:extLst>
              <a:ext uri="{FF2B5EF4-FFF2-40B4-BE49-F238E27FC236}">
                <a16:creationId xmlns:a16="http://schemas.microsoft.com/office/drawing/2014/main" id="{6C8EFA91-AE2A-1C41-B6BE-2DBD7249E9CD}"/>
              </a:ext>
            </a:extLst>
          </p:cNvPr>
          <p:cNvSpPr>
            <a:spLocks noGrp="1"/>
          </p:cNvSpPr>
          <p:nvPr>
            <p:ph sz="quarter" idx="23" hasCustomPrompt="1"/>
          </p:nvPr>
        </p:nvSpPr>
        <p:spPr>
          <a:xfrm>
            <a:off x="6169232" y="309904"/>
            <a:ext cx="2742991" cy="3251872"/>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only, run off the bottom! (and bring above the top of the blue bar as shown here)</a:t>
            </a:r>
          </a:p>
        </p:txBody>
      </p:sp>
      <p:sp>
        <p:nvSpPr>
          <p:cNvPr id="16" name="Content Placeholder 3">
            <a:extLst>
              <a:ext uri="{FF2B5EF4-FFF2-40B4-BE49-F238E27FC236}">
                <a16:creationId xmlns:a16="http://schemas.microsoft.com/office/drawing/2014/main" id="{597BA6C8-98C5-F141-AF2A-D08A2BE5E090}"/>
              </a:ext>
            </a:extLst>
          </p:cNvPr>
          <p:cNvSpPr>
            <a:spLocks noGrp="1"/>
          </p:cNvSpPr>
          <p:nvPr>
            <p:ph sz="quarter" idx="24" hasCustomPrompt="1"/>
          </p:nvPr>
        </p:nvSpPr>
        <p:spPr>
          <a:xfrm>
            <a:off x="6172407" y="3564951"/>
            <a:ext cx="2742991"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Content Placeholder 3">
            <a:extLst>
              <a:ext uri="{FF2B5EF4-FFF2-40B4-BE49-F238E27FC236}">
                <a16:creationId xmlns:a16="http://schemas.microsoft.com/office/drawing/2014/main" id="{97106E21-E3D5-7347-8002-ADA87DE2541B}"/>
              </a:ext>
            </a:extLst>
          </p:cNvPr>
          <p:cNvSpPr>
            <a:spLocks noGrp="1"/>
          </p:cNvSpPr>
          <p:nvPr>
            <p:ph sz="half" idx="25" hasCustomPrompt="1"/>
          </p:nvPr>
        </p:nvSpPr>
        <p:spPr>
          <a:xfrm>
            <a:off x="6172408" y="3921466"/>
            <a:ext cx="2742992" cy="915305"/>
          </a:xfrm>
          <a:prstGeom prst="rect">
            <a:avLst/>
          </a:prstGeom>
          <a:solidFill>
            <a:schemeClr val="bg1">
              <a:lumMod val="95000"/>
            </a:schemeClr>
          </a:solidFill>
          <a:ln w="6350">
            <a:solidFill>
              <a:schemeClr val="bg1">
                <a:lumMod val="95000"/>
              </a:schemeClr>
            </a:solidFill>
          </a:ln>
        </p:spPr>
        <p:txBody>
          <a:bodyPr lIns="137160" rIns="137160" bIns="91440">
            <a:normAutofit/>
          </a:bodyPr>
          <a:lstStyle>
            <a:lvl1pPr marL="0" indent="0">
              <a:lnSpc>
                <a:spcPct val="100000"/>
              </a:lnSpc>
              <a:buNone/>
              <a:defRPr sz="1200">
                <a:solidFill>
                  <a:srgbClr val="393A39"/>
                </a:solidFill>
                <a:latin typeface="Lato" panose="020F0502020204030203" pitchFamily="34" charset="0"/>
              </a:defRPr>
            </a:lvl1pPr>
            <a:lvl2pPr marL="292100" indent="0">
              <a:lnSpc>
                <a:spcPct val="100000"/>
              </a:lnSpc>
              <a:buFont typeface="Arial" panose="020B0604020202020204" pitchFamily="34" charset="0"/>
              <a:buNone/>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 &amp; SHORT!!!</a:t>
            </a:r>
          </a:p>
        </p:txBody>
      </p:sp>
      <p:sp>
        <p:nvSpPr>
          <p:cNvPr id="18" name="Title 1">
            <a:extLst>
              <a:ext uri="{FF2B5EF4-FFF2-40B4-BE49-F238E27FC236}">
                <a16:creationId xmlns:a16="http://schemas.microsoft.com/office/drawing/2014/main" id="{B3A8D490-41BA-5142-8877-3A797812A270}"/>
              </a:ext>
            </a:extLst>
          </p:cNvPr>
          <p:cNvSpPr>
            <a:spLocks noGrp="1"/>
          </p:cNvSpPr>
          <p:nvPr>
            <p:ph type="title" hasCustomPrompt="1"/>
          </p:nvPr>
        </p:nvSpPr>
        <p:spPr>
          <a:xfrm>
            <a:off x="457200" y="12763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dirty="0"/>
              <a:t>Content slide for product </a:t>
            </a:r>
          </a:p>
        </p:txBody>
      </p:sp>
      <p:sp>
        <p:nvSpPr>
          <p:cNvPr id="19" name="Content Placeholder 3">
            <a:extLst>
              <a:ext uri="{FF2B5EF4-FFF2-40B4-BE49-F238E27FC236}">
                <a16:creationId xmlns:a16="http://schemas.microsoft.com/office/drawing/2014/main" id="{2BF24910-E5CD-024B-A38B-D054FDAB2270}"/>
              </a:ext>
            </a:extLst>
          </p:cNvPr>
          <p:cNvSpPr>
            <a:spLocks noGrp="1"/>
          </p:cNvSpPr>
          <p:nvPr>
            <p:ph sz="half" idx="10" hasCustomPrompt="1"/>
          </p:nvPr>
        </p:nvSpPr>
        <p:spPr>
          <a:xfrm>
            <a:off x="457201" y="2076450"/>
            <a:ext cx="2417762" cy="1104900"/>
          </a:xfrm>
          <a:prstGeom prst="rect">
            <a:avLst/>
          </a:prstGeom>
        </p:spPr>
        <p:txBody>
          <a:bodyPr lIns="0">
            <a:normAutofit/>
          </a:bodyPr>
          <a:lstStyle>
            <a:lvl1pPr marL="0" indent="0">
              <a:lnSpc>
                <a:spcPct val="100000"/>
              </a:lnSpc>
              <a:buNone/>
              <a:defRPr sz="1400">
                <a:solidFill>
                  <a:srgbClr val="393A39"/>
                </a:solidFill>
                <a:latin typeface="Lato" panose="020F0502020204030203" pitchFamily="34" charset="0"/>
              </a:defRPr>
            </a:lvl1pPr>
            <a:lvl2pPr marL="292100" indent="0">
              <a:lnSpc>
                <a:spcPct val="100000"/>
              </a:lnSpc>
              <a:buFont typeface="Arial" panose="020B0604020202020204" pitchFamily="34" charset="0"/>
              <a:buNone/>
              <a:defRPr sz="1200">
                <a:solidFill>
                  <a:srgbClr val="393A39"/>
                </a:solidFill>
                <a:latin typeface="Lato" panose="020F0502020204030203" pitchFamily="34" charset="0"/>
              </a:defRPr>
            </a:lvl2pPr>
            <a:lvl3pPr marL="576262" indent="0">
              <a:lnSpc>
                <a:spcPct val="100000"/>
              </a:lnSpc>
              <a:buNone/>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Title ONLY preferred, if there is body copy it should be very short! (NO BULLETS)</a:t>
            </a:r>
          </a:p>
        </p:txBody>
      </p:sp>
    </p:spTree>
    <p:extLst>
      <p:ext uri="{BB962C8B-B14F-4D97-AF65-F5344CB8AC3E}">
        <p14:creationId xmlns:p14="http://schemas.microsoft.com/office/powerpoint/2010/main" val="8223556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mall Cropped UI, Image, + Bullets">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1"/>
            <a:ext cx="9144000" cy="25536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12314A6A-139E-B045-A7B0-62EE8C195F54}"/>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20" name="Picture 19">
            <a:extLst>
              <a:ext uri="{FF2B5EF4-FFF2-40B4-BE49-F238E27FC236}">
                <a16:creationId xmlns:a16="http://schemas.microsoft.com/office/drawing/2014/main" id="{C764D7F7-BB88-854E-82C8-FA0A21E4A86E}"/>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32" name="Content Placeholder 3">
            <a:extLst>
              <a:ext uri="{FF2B5EF4-FFF2-40B4-BE49-F238E27FC236}">
                <a16:creationId xmlns:a16="http://schemas.microsoft.com/office/drawing/2014/main" id="{08F8115A-52B0-214C-9121-EF7CCB7F0CB0}"/>
              </a:ext>
            </a:extLst>
          </p:cNvPr>
          <p:cNvSpPr>
            <a:spLocks noGrp="1"/>
          </p:cNvSpPr>
          <p:nvPr>
            <p:ph sz="quarter" idx="17" hasCustomPrompt="1"/>
          </p:nvPr>
        </p:nvSpPr>
        <p:spPr>
          <a:xfrm>
            <a:off x="0" y="-1270"/>
            <a:ext cx="9144000" cy="2553616"/>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 </a:t>
            </a:r>
          </a:p>
          <a:p>
            <a:pPr lvl="0"/>
            <a:r>
              <a:rPr lang="en-US" dirty="0"/>
              <a:t>Can be broken into multiple images but there should be space in between each</a:t>
            </a:r>
          </a:p>
        </p:txBody>
      </p:sp>
      <p:sp>
        <p:nvSpPr>
          <p:cNvPr id="18" name="Title 1">
            <a:extLst>
              <a:ext uri="{FF2B5EF4-FFF2-40B4-BE49-F238E27FC236}">
                <a16:creationId xmlns:a16="http://schemas.microsoft.com/office/drawing/2014/main" id="{FC98038E-301F-8A4C-BE5E-97E84379DBA2}"/>
              </a:ext>
            </a:extLst>
          </p:cNvPr>
          <p:cNvSpPr>
            <a:spLocks noGrp="1"/>
          </p:cNvSpPr>
          <p:nvPr>
            <p:ph type="title"/>
          </p:nvPr>
        </p:nvSpPr>
        <p:spPr>
          <a:xfrm>
            <a:off x="0" y="2072542"/>
            <a:ext cx="8382000" cy="879516"/>
          </a:xfrm>
          <a:prstGeom prst="rect">
            <a:avLst/>
          </a:prstGeom>
          <a:solidFill>
            <a:schemeClr val="tx2"/>
          </a:solidFill>
        </p:spPr>
        <p:txBody>
          <a:bodyPr lIns="2834640" rIns="137160" bIns="137160" anchor="b">
            <a:normAutofit/>
          </a:bodyPr>
          <a:lstStyle>
            <a:lvl1pPr>
              <a:defRPr sz="2400" b="1">
                <a:solidFill>
                  <a:schemeClr val="bg2"/>
                </a:solidFill>
                <a:latin typeface="Lato" panose="020F0502020204030203" pitchFamily="34" charset="0"/>
              </a:defRPr>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5030816A-EC52-EF4E-9057-6C419FC49F4D}"/>
              </a:ext>
            </a:extLst>
          </p:cNvPr>
          <p:cNvSpPr>
            <a:spLocks noGrp="1"/>
          </p:cNvSpPr>
          <p:nvPr>
            <p:ph sz="quarter" idx="18" hasCustomPrompt="1"/>
          </p:nvPr>
        </p:nvSpPr>
        <p:spPr>
          <a:xfrm>
            <a:off x="368348" y="2266950"/>
            <a:ext cx="2180990" cy="2742283"/>
          </a:xfrm>
          <a:solidFill>
            <a:schemeClr val="bg1"/>
          </a:solidFill>
        </p:spPr>
        <p:txBody>
          <a:bodyPr lIns="137160" tIns="45720" rIns="137160" bIns="91440">
            <a:normAutofit/>
          </a:bodyPr>
          <a:lstStyle>
            <a:lvl1pPr>
              <a:defRPr>
                <a:solidFill>
                  <a:schemeClr val="bg2"/>
                </a:solidFill>
              </a:defRPr>
            </a:lvl1pPr>
            <a:lvl2pPr marL="6350" indent="0">
              <a:buFont typeface="Arial" panose="020B0604020202020204" pitchFamily="34" charset="0"/>
              <a:buNone/>
              <a:tabLst/>
              <a:defRPr sz="1200">
                <a:solidFill>
                  <a:schemeClr val="tx1"/>
                </a:solidFill>
              </a:defRPr>
            </a:lvl2pPr>
            <a:lvl3pPr>
              <a:defRPr>
                <a:solidFill>
                  <a:schemeClr val="bg2"/>
                </a:solidFill>
              </a:defRPr>
            </a:lvl3pPr>
          </a:lstStyle>
          <a:p>
            <a:pPr lvl="1"/>
            <a:r>
              <a:rPr lang="en-US" dirty="0"/>
              <a:t>Cropped piece of GUI image (must cross over the dark blue but not above it or off the page)</a:t>
            </a:r>
          </a:p>
          <a:p>
            <a:pPr lvl="1"/>
            <a:r>
              <a:rPr lang="en-US" dirty="0"/>
              <a:t>Best used with small GUI screenshots (width can change but not height, adjust left margin to title text so it is left aligned but legible)</a:t>
            </a:r>
          </a:p>
        </p:txBody>
      </p:sp>
      <p:sp>
        <p:nvSpPr>
          <p:cNvPr id="23" name="Content Placeholder 3">
            <a:extLst>
              <a:ext uri="{FF2B5EF4-FFF2-40B4-BE49-F238E27FC236}">
                <a16:creationId xmlns:a16="http://schemas.microsoft.com/office/drawing/2014/main" id="{FC958CDA-7917-0F43-A775-6AEE32A675F6}"/>
              </a:ext>
            </a:extLst>
          </p:cNvPr>
          <p:cNvSpPr>
            <a:spLocks noGrp="1"/>
          </p:cNvSpPr>
          <p:nvPr>
            <p:ph sz="half" idx="10" hasCustomPrompt="1"/>
          </p:nvPr>
        </p:nvSpPr>
        <p:spPr>
          <a:xfrm>
            <a:off x="2819400" y="3182268"/>
            <a:ext cx="5373585" cy="1827882"/>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 keep it short!</a:t>
            </a:r>
          </a:p>
          <a:p>
            <a:pPr lvl="1"/>
            <a:r>
              <a:rPr lang="en-US" dirty="0"/>
              <a:t>Keep left aligned to the title (if you adjust the title adjust this box as well)</a:t>
            </a:r>
          </a:p>
          <a:p>
            <a:pPr lvl="2"/>
            <a:r>
              <a:rPr lang="en-US" dirty="0"/>
              <a:t>Third level</a:t>
            </a:r>
          </a:p>
        </p:txBody>
      </p:sp>
    </p:spTree>
    <p:extLst>
      <p:ext uri="{BB962C8B-B14F-4D97-AF65-F5344CB8AC3E}">
        <p14:creationId xmlns:p14="http://schemas.microsoft.com/office/powerpoint/2010/main" val="42544382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 Img: Title + Bod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A777EC-9019-8B83-E465-C2781F99CAA6}"/>
              </a:ext>
            </a:extLst>
          </p:cNvPr>
          <p:cNvSpPr/>
          <p:nvPr userDrawn="1"/>
        </p:nvSpPr>
        <p:spPr>
          <a:xfrm>
            <a:off x="0" y="1144022"/>
            <a:ext cx="9144000" cy="285545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5" name="Title 1">
            <a:extLst>
              <a:ext uri="{FF2B5EF4-FFF2-40B4-BE49-F238E27FC236}">
                <a16:creationId xmlns:a16="http://schemas.microsoft.com/office/drawing/2014/main" id="{CCE26A77-C602-0A7A-956A-08B6263C5E84}"/>
              </a:ext>
            </a:extLst>
          </p:cNvPr>
          <p:cNvSpPr>
            <a:spLocks noGrp="1"/>
          </p:cNvSpPr>
          <p:nvPr>
            <p:ph type="title"/>
          </p:nvPr>
        </p:nvSpPr>
        <p:spPr>
          <a:xfrm>
            <a:off x="4724399" y="1352550"/>
            <a:ext cx="4042889" cy="914400"/>
          </a:xfrm>
          <a:prstGeom prst="rect">
            <a:avLst/>
          </a:prstGeom>
        </p:spPr>
        <p:txBody>
          <a:bodyPr lIns="0" anchor="b">
            <a:normAutofit/>
          </a:bodyPr>
          <a:lstStyle>
            <a:lvl1pPr>
              <a:defRPr sz="2400" b="1">
                <a:solidFill>
                  <a:srgbClr val="FFD999"/>
                </a:solidFill>
                <a:latin typeface="Lato" panose="020F0502020204030203" pitchFamily="34" charset="0"/>
              </a:defRPr>
            </a:lvl1pPr>
          </a:lstStyle>
          <a:p>
            <a:r>
              <a:rPr lang="en-US"/>
              <a:t>Click to edit Master title style</a:t>
            </a:r>
            <a:endParaRPr lang="en-US" dirty="0"/>
          </a:p>
        </p:txBody>
      </p:sp>
      <p:sp>
        <p:nvSpPr>
          <p:cNvPr id="6" name="Content Placeholder 3">
            <a:extLst>
              <a:ext uri="{FF2B5EF4-FFF2-40B4-BE49-F238E27FC236}">
                <a16:creationId xmlns:a16="http://schemas.microsoft.com/office/drawing/2014/main" id="{DF36A7F8-6BA2-5049-B577-6E56D2BC558B}"/>
              </a:ext>
            </a:extLst>
          </p:cNvPr>
          <p:cNvSpPr>
            <a:spLocks noGrp="1"/>
          </p:cNvSpPr>
          <p:nvPr>
            <p:ph sz="half" idx="10" hasCustomPrompt="1"/>
          </p:nvPr>
        </p:nvSpPr>
        <p:spPr>
          <a:xfrm>
            <a:off x="4724399" y="2381250"/>
            <a:ext cx="4042889" cy="1257300"/>
          </a:xfrm>
          <a:prstGeom prst="rect">
            <a:avLst/>
          </a:prstGeom>
        </p:spPr>
        <p:txBody>
          <a:bodyPr lIns="0" tIns="0">
            <a:normAutofit/>
          </a:bodyPr>
          <a:lstStyle>
            <a:lvl1pPr marL="0" indent="0">
              <a:lnSpc>
                <a:spcPct val="100000"/>
              </a:lnSpc>
              <a:buNone/>
              <a:defRPr sz="1400">
                <a:solidFill>
                  <a:schemeClr val="bg2"/>
                </a:solidFill>
                <a:latin typeface="Lato" panose="020F0502020204030203" pitchFamily="34" charset="0"/>
              </a:defRPr>
            </a:lvl1pPr>
            <a:lvl2pPr marL="514350" indent="-222250">
              <a:lnSpc>
                <a:spcPct val="100000"/>
              </a:lnSpc>
              <a:buFont typeface="Arial" panose="020B0604020202020204" pitchFamily="34" charset="0"/>
              <a:buChar char="•"/>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a:t>
            </a:r>
          </a:p>
          <a:p>
            <a:pPr lvl="0"/>
            <a:r>
              <a:rPr lang="en-US" dirty="0"/>
              <a:t>This makes a good section header</a:t>
            </a:r>
          </a:p>
        </p:txBody>
      </p:sp>
      <p:sp>
        <p:nvSpPr>
          <p:cNvPr id="7" name="Content Placeholder 7">
            <a:extLst>
              <a:ext uri="{FF2B5EF4-FFF2-40B4-BE49-F238E27FC236}">
                <a16:creationId xmlns:a16="http://schemas.microsoft.com/office/drawing/2014/main" id="{048B5B2E-1985-8F14-B1F4-C9D83B458A5F}"/>
              </a:ext>
            </a:extLst>
          </p:cNvPr>
          <p:cNvSpPr txBox="1">
            <a:spLocks/>
          </p:cNvSpPr>
          <p:nvPr userDrawn="1"/>
        </p:nvSpPr>
        <p:spPr>
          <a:xfrm>
            <a:off x="502386" y="666649"/>
            <a:ext cx="4008287" cy="4030896"/>
          </a:xfrm>
          <a:prstGeom prst="rect">
            <a:avLst/>
          </a:prstGeom>
          <a:solidFill>
            <a:schemeClr val="bg2"/>
          </a:solidFill>
          <a:ln w="6350">
            <a:noFill/>
          </a:ln>
        </p:spPr>
        <p:txBody>
          <a:bodyPr vert="horz" lIns="102870" tIns="34290" rIns="102870" bIns="68580" rtlCol="0" anchor="t" anchorCtr="0">
            <a:noAutofit/>
          </a:bodyPr>
          <a:lstStyle>
            <a:lvl1pPr marL="0" indent="0" algn="l" defTabSz="1219170" rtl="0" eaLnBrk="1" latinLnBrk="0" hangingPunct="1">
              <a:lnSpc>
                <a:spcPct val="100000"/>
              </a:lnSpc>
              <a:spcBef>
                <a:spcPts val="1333"/>
              </a:spcBef>
              <a:buFont typeface="Wingdings" pitchFamily="2" charset="2"/>
              <a:buNone/>
              <a:tabLst/>
              <a:defRPr sz="1600" b="0" kern="1200">
                <a:solidFill>
                  <a:schemeClr val="tx1"/>
                </a:solidFill>
                <a:latin typeface="Lato" panose="020F0502020204030203" pitchFamily="34" charset="0"/>
                <a:ea typeface="+mn-ea"/>
                <a:cs typeface="+mn-cs"/>
              </a:defRPr>
            </a:lvl1pPr>
            <a:lvl2pPr marL="685783" indent="-296326" algn="l" defTabSz="1219170" rtl="0" eaLnBrk="1" latinLnBrk="0" hangingPunct="1">
              <a:lnSpc>
                <a:spcPct val="100000"/>
              </a:lnSpc>
              <a:spcBef>
                <a:spcPts val="667"/>
              </a:spcBef>
              <a:buFontTx/>
              <a:buBlip>
                <a:blip r:embed="rId2"/>
              </a:buBlip>
              <a:tabLst/>
              <a:defRPr sz="1867" kern="1200">
                <a:solidFill>
                  <a:schemeClr val="bg2"/>
                </a:solidFill>
                <a:latin typeface="Lato" panose="020F0502020204030203" pitchFamily="34" charset="0"/>
                <a:ea typeface="+mn-ea"/>
                <a:cs typeface="+mn-cs"/>
              </a:defRPr>
            </a:lvl2pPr>
            <a:lvl3pPr marL="994808" indent="-226478" algn="l" defTabSz="1075240" rtl="0" eaLnBrk="1" latinLnBrk="0" hangingPunct="1">
              <a:lnSpc>
                <a:spcPct val="100000"/>
              </a:lnSpc>
              <a:spcBef>
                <a:spcPts val="667"/>
              </a:spcBef>
              <a:buFont typeface="Arial" panose="020B0604020202020204" pitchFamily="34" charset="0"/>
              <a:buChar char="•"/>
              <a:tabLst/>
              <a:defRPr sz="1600" kern="1200">
                <a:solidFill>
                  <a:schemeClr val="bg2"/>
                </a:solidFill>
                <a:latin typeface="Lato" panose="020F0502020204030203" pitchFamily="34" charset="0"/>
                <a:ea typeface="+mn-ea"/>
                <a:cs typeface="+mn-cs"/>
              </a:defRPr>
            </a:lvl3pPr>
            <a:lvl4pPr marL="1828754" indent="0" algn="l" defTabSz="1219170" rtl="0" eaLnBrk="1" latinLnBrk="0" hangingPunct="1">
              <a:lnSpc>
                <a:spcPct val="90000"/>
              </a:lnSpc>
              <a:spcBef>
                <a:spcPts val="667"/>
              </a:spcBef>
              <a:buFont typeface="Arial" panose="020B0604020202020204" pitchFamily="34" charset="0"/>
              <a:buNone/>
              <a:defRPr sz="1467" kern="1200">
                <a:solidFill>
                  <a:schemeClr val="tx1"/>
                </a:solidFill>
                <a:latin typeface="Lato" panose="020F0502020204030203" pitchFamily="34" charset="0"/>
                <a:ea typeface="+mn-ea"/>
                <a:cs typeface="+mn-cs"/>
              </a:defRPr>
            </a:lvl4pPr>
            <a:lvl5pPr marL="2438339" indent="0" algn="l" defTabSz="1219170" rtl="0" eaLnBrk="1" latinLnBrk="0" hangingPunct="1">
              <a:lnSpc>
                <a:spcPct val="90000"/>
              </a:lnSpc>
              <a:spcBef>
                <a:spcPts val="667"/>
              </a:spcBef>
              <a:buFont typeface="Arial" panose="020B0604020202020204" pitchFamily="34" charset="0"/>
              <a:buNone/>
              <a:defRPr sz="1467" kern="1200">
                <a:solidFill>
                  <a:schemeClr val="tx1"/>
                </a:solidFill>
                <a:latin typeface="Lato" panose="020F0502020204030203" pitchFamily="34" charset="0"/>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r>
              <a:rPr lang="en-US" sz="1200"/>
              <a:t> </a:t>
            </a:r>
            <a:endParaRPr lang="en-US" sz="1200" dirty="0"/>
          </a:p>
        </p:txBody>
      </p:sp>
      <p:sp>
        <p:nvSpPr>
          <p:cNvPr id="8" name="Content Placeholder 3">
            <a:extLst>
              <a:ext uri="{FF2B5EF4-FFF2-40B4-BE49-F238E27FC236}">
                <a16:creationId xmlns:a16="http://schemas.microsoft.com/office/drawing/2014/main" id="{4A2F42E4-E084-6D36-0938-B9A959124F5D}"/>
              </a:ext>
            </a:extLst>
          </p:cNvPr>
          <p:cNvSpPr>
            <a:spLocks noGrp="1"/>
          </p:cNvSpPr>
          <p:nvPr>
            <p:ph sz="quarter" idx="21" hasCustomPrompt="1"/>
          </p:nvPr>
        </p:nvSpPr>
        <p:spPr>
          <a:xfrm>
            <a:off x="502386" y="666650"/>
            <a:ext cx="4008287" cy="4030896"/>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Tree>
    <p:extLst>
      <p:ext uri="{BB962C8B-B14F-4D97-AF65-F5344CB8AC3E}">
        <p14:creationId xmlns:p14="http://schemas.microsoft.com/office/powerpoint/2010/main" val="39683351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 Img: Body &amp; 2 Subsections (horizont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3276600" y="438149"/>
            <a:ext cx="5867400" cy="4267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ntent Placeholder 3">
            <a:extLst>
              <a:ext uri="{FF2B5EF4-FFF2-40B4-BE49-F238E27FC236}">
                <a16:creationId xmlns:a16="http://schemas.microsoft.com/office/drawing/2014/main" id="{47CEDFB9-61FB-664C-B8CB-B9845B0708A7}"/>
              </a:ext>
            </a:extLst>
          </p:cNvPr>
          <p:cNvSpPr>
            <a:spLocks noGrp="1"/>
          </p:cNvSpPr>
          <p:nvPr>
            <p:ph sz="quarter" idx="21" hasCustomPrompt="1"/>
          </p:nvPr>
        </p:nvSpPr>
        <p:spPr>
          <a:xfrm>
            <a:off x="3275214" y="433531"/>
            <a:ext cx="5944986" cy="4267201"/>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12763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9" name="Content Placeholder 3">
            <a:extLst>
              <a:ext uri="{FF2B5EF4-FFF2-40B4-BE49-F238E27FC236}">
                <a16:creationId xmlns:a16="http://schemas.microsoft.com/office/drawing/2014/main" id="{3E06FF7B-3429-C644-8CBA-4E520851CCC1}"/>
              </a:ext>
            </a:extLst>
          </p:cNvPr>
          <p:cNvSpPr>
            <a:spLocks noGrp="1"/>
          </p:cNvSpPr>
          <p:nvPr>
            <p:ph sz="quarter" idx="17" hasCustomPrompt="1"/>
          </p:nvPr>
        </p:nvSpPr>
        <p:spPr>
          <a:xfrm>
            <a:off x="6766560" y="2878462"/>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1" name="Content Placeholder 3">
            <a:extLst>
              <a:ext uri="{FF2B5EF4-FFF2-40B4-BE49-F238E27FC236}">
                <a16:creationId xmlns:a16="http://schemas.microsoft.com/office/drawing/2014/main" id="{529BFA4C-0FA9-8A4B-A56D-5092DC42B69F}"/>
              </a:ext>
            </a:extLst>
          </p:cNvPr>
          <p:cNvSpPr>
            <a:spLocks noGrp="1"/>
          </p:cNvSpPr>
          <p:nvPr>
            <p:ph sz="quarter" idx="18" hasCustomPrompt="1"/>
          </p:nvPr>
        </p:nvSpPr>
        <p:spPr>
          <a:xfrm>
            <a:off x="6766560"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never images)</a:t>
            </a:r>
          </a:p>
        </p:txBody>
      </p:sp>
      <p:sp>
        <p:nvSpPr>
          <p:cNvPr id="17" name="Content Placeholder 3">
            <a:extLst>
              <a:ext uri="{FF2B5EF4-FFF2-40B4-BE49-F238E27FC236}">
                <a16:creationId xmlns:a16="http://schemas.microsoft.com/office/drawing/2014/main" id="{6F0A16B3-E5A2-F142-A60B-3ABD6B4C506E}"/>
              </a:ext>
            </a:extLst>
          </p:cNvPr>
          <p:cNvSpPr>
            <a:spLocks noGrp="1"/>
          </p:cNvSpPr>
          <p:nvPr>
            <p:ph sz="quarter" idx="19" hasCustomPrompt="1"/>
          </p:nvPr>
        </p:nvSpPr>
        <p:spPr>
          <a:xfrm>
            <a:off x="4746172" y="2878462"/>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8" name="Content Placeholder 3">
            <a:extLst>
              <a:ext uri="{FF2B5EF4-FFF2-40B4-BE49-F238E27FC236}">
                <a16:creationId xmlns:a16="http://schemas.microsoft.com/office/drawing/2014/main" id="{261E8B46-9EEF-7442-99EE-163C31DA533A}"/>
              </a:ext>
            </a:extLst>
          </p:cNvPr>
          <p:cNvSpPr>
            <a:spLocks noGrp="1"/>
          </p:cNvSpPr>
          <p:nvPr>
            <p:ph sz="quarter" idx="20" hasCustomPrompt="1"/>
          </p:nvPr>
        </p:nvSpPr>
        <p:spPr>
          <a:xfrm>
            <a:off x="4746172"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never images)</a:t>
            </a:r>
          </a:p>
        </p:txBody>
      </p:sp>
      <p:sp>
        <p:nvSpPr>
          <p:cNvPr id="13" name="Content Placeholder 3">
            <a:extLst>
              <a:ext uri="{FF2B5EF4-FFF2-40B4-BE49-F238E27FC236}">
                <a16:creationId xmlns:a16="http://schemas.microsoft.com/office/drawing/2014/main" id="{EBEB5B93-0024-7142-918B-08276C405FC0}"/>
              </a:ext>
            </a:extLst>
          </p:cNvPr>
          <p:cNvSpPr>
            <a:spLocks noGrp="1"/>
          </p:cNvSpPr>
          <p:nvPr>
            <p:ph sz="half" idx="10" hasCustomPrompt="1"/>
          </p:nvPr>
        </p:nvSpPr>
        <p:spPr>
          <a:xfrm>
            <a:off x="457201" y="2076450"/>
            <a:ext cx="2417762" cy="27051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Tree>
    <p:extLst>
      <p:ext uri="{BB962C8B-B14F-4D97-AF65-F5344CB8AC3E}">
        <p14:creationId xmlns:p14="http://schemas.microsoft.com/office/powerpoint/2010/main" val="41463823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 Img: Body &amp; 2 Subsections (vertic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3276600" y="438149"/>
            <a:ext cx="5867400" cy="42672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ontent Placeholder 3">
            <a:extLst>
              <a:ext uri="{FF2B5EF4-FFF2-40B4-BE49-F238E27FC236}">
                <a16:creationId xmlns:a16="http://schemas.microsoft.com/office/drawing/2014/main" id="{3E121484-A153-5748-BC2B-E272C94905DD}"/>
              </a:ext>
            </a:extLst>
          </p:cNvPr>
          <p:cNvSpPr>
            <a:spLocks noGrp="1"/>
          </p:cNvSpPr>
          <p:nvPr>
            <p:ph sz="quarter" idx="17" hasCustomPrompt="1"/>
          </p:nvPr>
        </p:nvSpPr>
        <p:spPr>
          <a:xfrm>
            <a:off x="3275214" y="433531"/>
            <a:ext cx="5944986" cy="4267201"/>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vertical image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hasCustomPrompt="1"/>
          </p:nvPr>
        </p:nvSpPr>
        <p:spPr>
          <a:xfrm>
            <a:off x="457200" y="12763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dirty="0"/>
              <a:t>Content slide for product </a:t>
            </a:r>
          </a:p>
        </p:txBody>
      </p:sp>
      <p:sp>
        <p:nvSpPr>
          <p:cNvPr id="19" name="Content Placeholder 3">
            <a:extLst>
              <a:ext uri="{FF2B5EF4-FFF2-40B4-BE49-F238E27FC236}">
                <a16:creationId xmlns:a16="http://schemas.microsoft.com/office/drawing/2014/main" id="{0039C83E-2396-3041-88D2-08BED1B90FB3}"/>
              </a:ext>
            </a:extLst>
          </p:cNvPr>
          <p:cNvSpPr>
            <a:spLocks noGrp="1"/>
          </p:cNvSpPr>
          <p:nvPr>
            <p:ph sz="half" idx="10" hasCustomPrompt="1"/>
          </p:nvPr>
        </p:nvSpPr>
        <p:spPr>
          <a:xfrm>
            <a:off x="457201" y="2076450"/>
            <a:ext cx="2417762" cy="27051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21" name="Content Placeholder 3">
            <a:extLst>
              <a:ext uri="{FF2B5EF4-FFF2-40B4-BE49-F238E27FC236}">
                <a16:creationId xmlns:a16="http://schemas.microsoft.com/office/drawing/2014/main" id="{8C71EA4F-0AEB-704F-B2AF-EC325862EE69}"/>
              </a:ext>
            </a:extLst>
          </p:cNvPr>
          <p:cNvSpPr>
            <a:spLocks noGrp="1"/>
          </p:cNvSpPr>
          <p:nvPr>
            <p:ph sz="quarter" idx="12" hasCustomPrompt="1"/>
          </p:nvPr>
        </p:nvSpPr>
        <p:spPr>
          <a:xfrm>
            <a:off x="6766560" y="285750"/>
            <a:ext cx="1920240" cy="1295400"/>
          </a:xfrm>
          <a:solidFill>
            <a:schemeClr val="tx2"/>
          </a:solidFill>
        </p:spPr>
        <p:txBody>
          <a:bodyPr lIns="137160" tIns="13716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2" name="Content Placeholder 3">
            <a:extLst>
              <a:ext uri="{FF2B5EF4-FFF2-40B4-BE49-F238E27FC236}">
                <a16:creationId xmlns:a16="http://schemas.microsoft.com/office/drawing/2014/main" id="{C06C8869-223C-D542-9653-176927B288AF}"/>
              </a:ext>
            </a:extLst>
          </p:cNvPr>
          <p:cNvSpPr>
            <a:spLocks noGrp="1"/>
          </p:cNvSpPr>
          <p:nvPr>
            <p:ph sz="quarter" idx="13" hasCustomPrompt="1"/>
          </p:nvPr>
        </p:nvSpPr>
        <p:spPr>
          <a:xfrm>
            <a:off x="6766560" y="2647950"/>
            <a:ext cx="1920240" cy="914401"/>
          </a:xfrm>
          <a:solidFill>
            <a:schemeClr val="tx2"/>
          </a:solidFill>
        </p:spPr>
        <p:txBody>
          <a:bodyPr lIns="137160" tIns="13716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3" name="Content Placeholder 3">
            <a:extLst>
              <a:ext uri="{FF2B5EF4-FFF2-40B4-BE49-F238E27FC236}">
                <a16:creationId xmlns:a16="http://schemas.microsoft.com/office/drawing/2014/main" id="{AE788E41-A610-5040-A8C2-BD70D9EF3D9B}"/>
              </a:ext>
            </a:extLst>
          </p:cNvPr>
          <p:cNvSpPr>
            <a:spLocks noGrp="1"/>
          </p:cNvSpPr>
          <p:nvPr>
            <p:ph sz="quarter" idx="15" hasCustomPrompt="1"/>
          </p:nvPr>
        </p:nvSpPr>
        <p:spPr>
          <a:xfrm>
            <a:off x="6766560" y="1583327"/>
            <a:ext cx="1920240" cy="1064623"/>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(never images)</a:t>
            </a:r>
          </a:p>
        </p:txBody>
      </p:sp>
      <p:sp>
        <p:nvSpPr>
          <p:cNvPr id="24" name="Content Placeholder 3">
            <a:extLst>
              <a:ext uri="{FF2B5EF4-FFF2-40B4-BE49-F238E27FC236}">
                <a16:creationId xmlns:a16="http://schemas.microsoft.com/office/drawing/2014/main" id="{29BFBEF6-E451-974A-8990-AD98550A94D1}"/>
              </a:ext>
            </a:extLst>
          </p:cNvPr>
          <p:cNvSpPr>
            <a:spLocks noGrp="1"/>
          </p:cNvSpPr>
          <p:nvPr>
            <p:ph sz="quarter" idx="16" hasCustomPrompt="1"/>
          </p:nvPr>
        </p:nvSpPr>
        <p:spPr>
          <a:xfrm>
            <a:off x="6766560" y="3562351"/>
            <a:ext cx="1920240" cy="129539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(never images)</a:t>
            </a:r>
          </a:p>
        </p:txBody>
      </p:sp>
    </p:spTree>
    <p:extLst>
      <p:ext uri="{BB962C8B-B14F-4D97-AF65-F5344CB8AC3E}">
        <p14:creationId xmlns:p14="http://schemas.microsoft.com/office/powerpoint/2010/main" val="264517888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 Img: 2 Subsections (horizontal)">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A19ABD-8F20-9948-B84A-E38FAEDBE435}"/>
              </a:ext>
            </a:extLst>
          </p:cNvPr>
          <p:cNvSpPr/>
          <p:nvPr userDrawn="1"/>
        </p:nvSpPr>
        <p:spPr>
          <a:xfrm>
            <a:off x="685800" y="1574619"/>
            <a:ext cx="8077200" cy="356888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685800" y="1574619"/>
            <a:ext cx="8077200" cy="356888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457200" y="288308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457200"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54" name="Content Placeholder 3">
            <a:extLst>
              <a:ext uri="{FF2B5EF4-FFF2-40B4-BE49-F238E27FC236}">
                <a16:creationId xmlns:a16="http://schemas.microsoft.com/office/drawing/2014/main" id="{4EFE6318-65F6-574E-A6AF-2B00B6294C16}"/>
              </a:ext>
            </a:extLst>
          </p:cNvPr>
          <p:cNvSpPr>
            <a:spLocks noGrp="1"/>
          </p:cNvSpPr>
          <p:nvPr>
            <p:ph sz="quarter" idx="31" hasCustomPrompt="1"/>
          </p:nvPr>
        </p:nvSpPr>
        <p:spPr>
          <a:xfrm>
            <a:off x="2570363" y="288308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55" name="Content Placeholder 3">
            <a:extLst>
              <a:ext uri="{FF2B5EF4-FFF2-40B4-BE49-F238E27FC236}">
                <a16:creationId xmlns:a16="http://schemas.microsoft.com/office/drawing/2014/main" id="{01D9D084-191F-4748-95AA-C449BC462044}"/>
              </a:ext>
            </a:extLst>
          </p:cNvPr>
          <p:cNvSpPr>
            <a:spLocks noGrp="1"/>
          </p:cNvSpPr>
          <p:nvPr>
            <p:ph sz="quarter" idx="32" hasCustomPrompt="1"/>
          </p:nvPr>
        </p:nvSpPr>
        <p:spPr>
          <a:xfrm>
            <a:off x="2570363"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11" name="Title 1">
            <a:extLst>
              <a:ext uri="{FF2B5EF4-FFF2-40B4-BE49-F238E27FC236}">
                <a16:creationId xmlns:a16="http://schemas.microsoft.com/office/drawing/2014/main" id="{320F225D-F840-704E-90D0-82590E475F02}"/>
              </a:ext>
            </a:extLst>
          </p:cNvPr>
          <p:cNvSpPr>
            <a:spLocks noGrp="1"/>
          </p:cNvSpPr>
          <p:nvPr>
            <p:ph type="title"/>
          </p:nvPr>
        </p:nvSpPr>
        <p:spPr>
          <a:xfrm>
            <a:off x="457200" y="59055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2" name="Text Placeholder 2">
            <a:extLst>
              <a:ext uri="{FF2B5EF4-FFF2-40B4-BE49-F238E27FC236}">
                <a16:creationId xmlns:a16="http://schemas.microsoft.com/office/drawing/2014/main" id="{BC42EB25-D658-9942-9DB4-E2923B92DF11}"/>
              </a:ext>
            </a:extLst>
          </p:cNvPr>
          <p:cNvSpPr>
            <a:spLocks noGrp="1"/>
          </p:cNvSpPr>
          <p:nvPr>
            <p:ph type="body" sz="quarter" idx="12" hasCustomPrompt="1"/>
          </p:nvPr>
        </p:nvSpPr>
        <p:spPr>
          <a:xfrm>
            <a:off x="6553200" y="4705350"/>
            <a:ext cx="2133600" cy="304800"/>
          </a:xfrm>
        </p:spPr>
        <p:txBody>
          <a:bodyPr>
            <a:normAutofit/>
          </a:bodyPr>
          <a:lstStyle>
            <a:lvl1pPr marL="0" indent="0" algn="r">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Caption in this style only if necessary (move to be near image but stay on the right side)</a:t>
            </a:r>
          </a:p>
        </p:txBody>
      </p:sp>
    </p:spTree>
    <p:extLst>
      <p:ext uri="{BB962C8B-B14F-4D97-AF65-F5344CB8AC3E}">
        <p14:creationId xmlns:p14="http://schemas.microsoft.com/office/powerpoint/2010/main" val="272422209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Img: 2 Subsections (vertic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1828800"/>
            <a:ext cx="9144000" cy="3314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ontent Placeholder 3">
            <a:extLst>
              <a:ext uri="{FF2B5EF4-FFF2-40B4-BE49-F238E27FC236}">
                <a16:creationId xmlns:a16="http://schemas.microsoft.com/office/drawing/2014/main" id="{C1410587-1BDD-7048-AF53-8DFCD2C586EC}"/>
              </a:ext>
            </a:extLst>
          </p:cNvPr>
          <p:cNvSpPr>
            <a:spLocks noGrp="1"/>
          </p:cNvSpPr>
          <p:nvPr>
            <p:ph sz="quarter" idx="17" hasCustomPrompt="1"/>
          </p:nvPr>
        </p:nvSpPr>
        <p:spPr>
          <a:xfrm>
            <a:off x="0" y="1828800"/>
            <a:ext cx="9144000" cy="3314700"/>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imagery </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781050"/>
            <a:ext cx="4572000"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9" name="Content Placeholder 3">
            <a:extLst>
              <a:ext uri="{FF2B5EF4-FFF2-40B4-BE49-F238E27FC236}">
                <a16:creationId xmlns:a16="http://schemas.microsoft.com/office/drawing/2014/main" id="{9D9E0323-2132-924E-B4B6-B65DEFACA051}"/>
              </a:ext>
            </a:extLst>
          </p:cNvPr>
          <p:cNvSpPr>
            <a:spLocks noGrp="1"/>
          </p:cNvSpPr>
          <p:nvPr>
            <p:ph sz="quarter" idx="12" hasCustomPrompt="1"/>
          </p:nvPr>
        </p:nvSpPr>
        <p:spPr>
          <a:xfrm>
            <a:off x="6400800" y="516526"/>
            <a:ext cx="2196352" cy="1064624"/>
          </a:xfrm>
          <a:solidFill>
            <a:schemeClr val="tx2"/>
          </a:solidFill>
        </p:spPr>
        <p:txBody>
          <a:bodyPr lIns="137160" tIns="137160" rIns="9144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0" name="Content Placeholder 3">
            <a:extLst>
              <a:ext uri="{FF2B5EF4-FFF2-40B4-BE49-F238E27FC236}">
                <a16:creationId xmlns:a16="http://schemas.microsoft.com/office/drawing/2014/main" id="{73CF75C6-D2B9-2B40-86C2-61E17A7E58DA}"/>
              </a:ext>
            </a:extLst>
          </p:cNvPr>
          <p:cNvSpPr>
            <a:spLocks noGrp="1"/>
          </p:cNvSpPr>
          <p:nvPr>
            <p:ph sz="quarter" idx="13" hasCustomPrompt="1"/>
          </p:nvPr>
        </p:nvSpPr>
        <p:spPr>
          <a:xfrm>
            <a:off x="6400800" y="2647950"/>
            <a:ext cx="2196352" cy="914401"/>
          </a:xfrm>
          <a:solidFill>
            <a:schemeClr val="tx2"/>
          </a:solidFill>
        </p:spPr>
        <p:txBody>
          <a:bodyPr lIns="137160" tIns="13716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1" name="Content Placeholder 3">
            <a:extLst>
              <a:ext uri="{FF2B5EF4-FFF2-40B4-BE49-F238E27FC236}">
                <a16:creationId xmlns:a16="http://schemas.microsoft.com/office/drawing/2014/main" id="{EAF63C98-5ADC-4744-8C2C-754CFCA2A7C7}"/>
              </a:ext>
            </a:extLst>
          </p:cNvPr>
          <p:cNvSpPr>
            <a:spLocks noGrp="1"/>
          </p:cNvSpPr>
          <p:nvPr>
            <p:ph sz="quarter" idx="15" hasCustomPrompt="1"/>
          </p:nvPr>
        </p:nvSpPr>
        <p:spPr>
          <a:xfrm>
            <a:off x="6400800" y="1583327"/>
            <a:ext cx="2196352" cy="1064623"/>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(never images)</a:t>
            </a:r>
          </a:p>
        </p:txBody>
      </p:sp>
      <p:sp>
        <p:nvSpPr>
          <p:cNvPr id="22" name="Content Placeholder 3">
            <a:extLst>
              <a:ext uri="{FF2B5EF4-FFF2-40B4-BE49-F238E27FC236}">
                <a16:creationId xmlns:a16="http://schemas.microsoft.com/office/drawing/2014/main" id="{60F589EC-28F7-6547-A1E0-FD934D9C4717}"/>
              </a:ext>
            </a:extLst>
          </p:cNvPr>
          <p:cNvSpPr>
            <a:spLocks noGrp="1"/>
          </p:cNvSpPr>
          <p:nvPr>
            <p:ph sz="quarter" idx="16" hasCustomPrompt="1"/>
          </p:nvPr>
        </p:nvSpPr>
        <p:spPr>
          <a:xfrm>
            <a:off x="6400800" y="3562350"/>
            <a:ext cx="2196352" cy="1574620"/>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(never images)</a:t>
            </a:r>
          </a:p>
        </p:txBody>
      </p:sp>
    </p:spTree>
    <p:extLst>
      <p:ext uri="{BB962C8B-B14F-4D97-AF65-F5344CB8AC3E}">
        <p14:creationId xmlns:p14="http://schemas.microsoft.com/office/powerpoint/2010/main" val="73517850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 Img: Body (horizont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1828800"/>
            <a:ext cx="9144000" cy="333015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EB54720A-1134-1149-8C4F-29DF61A6D4F5}"/>
              </a:ext>
            </a:extLst>
          </p:cNvPr>
          <p:cNvSpPr>
            <a:spLocks noGrp="1"/>
          </p:cNvSpPr>
          <p:nvPr>
            <p:ph sz="quarter" idx="17" hasCustomPrompt="1"/>
          </p:nvPr>
        </p:nvSpPr>
        <p:spPr>
          <a:xfrm>
            <a:off x="0" y="1828800"/>
            <a:ext cx="9144000" cy="3314700"/>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imagery </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00101"/>
            <a:ext cx="3429001"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8" name="Content Placeholder 3">
            <a:extLst>
              <a:ext uri="{FF2B5EF4-FFF2-40B4-BE49-F238E27FC236}">
                <a16:creationId xmlns:a16="http://schemas.microsoft.com/office/drawing/2014/main" id="{A4AE68C5-CD5D-4844-949B-A40D77CF7FF9}"/>
              </a:ext>
            </a:extLst>
          </p:cNvPr>
          <p:cNvSpPr>
            <a:spLocks noGrp="1"/>
          </p:cNvSpPr>
          <p:nvPr>
            <p:ph sz="half" idx="10" hasCustomPrompt="1"/>
          </p:nvPr>
        </p:nvSpPr>
        <p:spPr>
          <a:xfrm>
            <a:off x="4336774" y="666750"/>
            <a:ext cx="4343400" cy="933451"/>
          </a:xfrm>
          <a:prstGeom prst="rect">
            <a:avLst/>
          </a:prstGeom>
        </p:spPr>
        <p:txBody>
          <a:bodyPr anchor="b">
            <a:normAutofit/>
          </a:bodyPr>
          <a:lstStyle>
            <a:lvl1pPr marL="0" indent="0">
              <a:lnSpc>
                <a:spcPct val="100000"/>
              </a:lnSpc>
              <a:buNone/>
              <a:defRPr sz="1400">
                <a:solidFill>
                  <a:srgbClr val="393A39"/>
                </a:solidFill>
                <a:latin typeface="Lato" panose="020F0502020204030203" pitchFamily="34" charset="0"/>
              </a:defRPr>
            </a:lvl1pPr>
            <a:lvl2pPr marL="292100" indent="0">
              <a:lnSpc>
                <a:spcPct val="100000"/>
              </a:lnSpc>
              <a:buFont typeface="Arial" panose="020B0604020202020204" pitchFamily="34" charset="0"/>
              <a:buNone/>
              <a:defRPr sz="1200">
                <a:solidFill>
                  <a:srgbClr val="393A39"/>
                </a:solidFill>
                <a:latin typeface="Lato" panose="020F0502020204030203" pitchFamily="34" charset="0"/>
              </a:defRPr>
            </a:lvl2pPr>
            <a:lvl3pPr marL="576262" indent="0">
              <a:lnSpc>
                <a:spcPct val="100000"/>
              </a:lnSpc>
              <a:buNone/>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 2-3 lines max</a:t>
            </a:r>
          </a:p>
        </p:txBody>
      </p:sp>
      <p:sp>
        <p:nvSpPr>
          <p:cNvPr id="6" name="Text Placeholder 2">
            <a:extLst>
              <a:ext uri="{FF2B5EF4-FFF2-40B4-BE49-F238E27FC236}">
                <a16:creationId xmlns:a16="http://schemas.microsoft.com/office/drawing/2014/main" id="{9C9FBA76-EC57-5B44-B1FE-EAEF7BA59C51}"/>
              </a:ext>
            </a:extLst>
          </p:cNvPr>
          <p:cNvSpPr>
            <a:spLocks noGrp="1"/>
          </p:cNvSpPr>
          <p:nvPr>
            <p:ph type="body" sz="quarter" idx="18" hasCustomPrompt="1"/>
          </p:nvPr>
        </p:nvSpPr>
        <p:spPr>
          <a:xfrm>
            <a:off x="97022" y="4854151"/>
            <a:ext cx="3103378" cy="304800"/>
          </a:xfrm>
        </p:spPr>
        <p:txBody>
          <a:bodyPr>
            <a:normAutofit/>
          </a:bodyPr>
          <a:lstStyle>
            <a:lvl1pPr marL="0" indent="0">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Short  caption in this style only if necessary</a:t>
            </a:r>
          </a:p>
        </p:txBody>
      </p:sp>
    </p:spTree>
    <p:extLst>
      <p:ext uri="{BB962C8B-B14F-4D97-AF65-F5344CB8AC3E}">
        <p14:creationId xmlns:p14="http://schemas.microsoft.com/office/powerpoint/2010/main" val="75160047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Img: 4 Subsections (horizont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0"/>
            <a:ext cx="9144000" cy="29146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3">
            <a:extLst>
              <a:ext uri="{FF2B5EF4-FFF2-40B4-BE49-F238E27FC236}">
                <a16:creationId xmlns:a16="http://schemas.microsoft.com/office/drawing/2014/main" id="{C55A5EC6-0073-7947-BBE4-21D6DE8230A6}"/>
              </a:ext>
            </a:extLst>
          </p:cNvPr>
          <p:cNvSpPr>
            <a:spLocks noGrp="1"/>
          </p:cNvSpPr>
          <p:nvPr>
            <p:ph sz="quarter" idx="19" hasCustomPrompt="1"/>
          </p:nvPr>
        </p:nvSpPr>
        <p:spPr>
          <a:xfrm>
            <a:off x="4572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5" name="Content Placeholder 3">
            <a:extLst>
              <a:ext uri="{FF2B5EF4-FFF2-40B4-BE49-F238E27FC236}">
                <a16:creationId xmlns:a16="http://schemas.microsoft.com/office/drawing/2014/main" id="{3ECEF5C8-D625-7D48-953E-B6AF1C1C6455}"/>
              </a:ext>
            </a:extLst>
          </p:cNvPr>
          <p:cNvSpPr>
            <a:spLocks noGrp="1"/>
          </p:cNvSpPr>
          <p:nvPr>
            <p:ph sz="quarter" idx="20" hasCustomPrompt="1"/>
          </p:nvPr>
        </p:nvSpPr>
        <p:spPr>
          <a:xfrm>
            <a:off x="4572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16" name="Content Placeholder 3">
            <a:extLst>
              <a:ext uri="{FF2B5EF4-FFF2-40B4-BE49-F238E27FC236}">
                <a16:creationId xmlns:a16="http://schemas.microsoft.com/office/drawing/2014/main" id="{2EB91B49-F488-C145-AFFE-02764827CF01}"/>
              </a:ext>
            </a:extLst>
          </p:cNvPr>
          <p:cNvSpPr>
            <a:spLocks noGrp="1"/>
          </p:cNvSpPr>
          <p:nvPr>
            <p:ph sz="quarter" idx="21" hasCustomPrompt="1"/>
          </p:nvPr>
        </p:nvSpPr>
        <p:spPr>
          <a:xfrm>
            <a:off x="25908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Content Placeholder 3">
            <a:extLst>
              <a:ext uri="{FF2B5EF4-FFF2-40B4-BE49-F238E27FC236}">
                <a16:creationId xmlns:a16="http://schemas.microsoft.com/office/drawing/2014/main" id="{AF43D2FE-FD2D-9A46-AA7F-01AA07355C0E}"/>
              </a:ext>
            </a:extLst>
          </p:cNvPr>
          <p:cNvSpPr>
            <a:spLocks noGrp="1"/>
          </p:cNvSpPr>
          <p:nvPr>
            <p:ph sz="quarter" idx="22" hasCustomPrompt="1"/>
          </p:nvPr>
        </p:nvSpPr>
        <p:spPr>
          <a:xfrm>
            <a:off x="25908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26" name="Content Placeholder 3">
            <a:extLst>
              <a:ext uri="{FF2B5EF4-FFF2-40B4-BE49-F238E27FC236}">
                <a16:creationId xmlns:a16="http://schemas.microsoft.com/office/drawing/2014/main" id="{812EEC76-2279-374F-8B62-D1B9694094F0}"/>
              </a:ext>
            </a:extLst>
          </p:cNvPr>
          <p:cNvSpPr>
            <a:spLocks noGrp="1"/>
          </p:cNvSpPr>
          <p:nvPr>
            <p:ph sz="quarter" idx="23" hasCustomPrompt="1"/>
          </p:nvPr>
        </p:nvSpPr>
        <p:spPr>
          <a:xfrm>
            <a:off x="4724400" y="347155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7" name="Content Placeholder 3">
            <a:extLst>
              <a:ext uri="{FF2B5EF4-FFF2-40B4-BE49-F238E27FC236}">
                <a16:creationId xmlns:a16="http://schemas.microsoft.com/office/drawing/2014/main" id="{87BCBA6B-67C3-6043-925B-200179A70E1E}"/>
              </a:ext>
            </a:extLst>
          </p:cNvPr>
          <p:cNvSpPr>
            <a:spLocks noGrp="1"/>
          </p:cNvSpPr>
          <p:nvPr>
            <p:ph sz="quarter" idx="24" hasCustomPrompt="1"/>
          </p:nvPr>
        </p:nvSpPr>
        <p:spPr>
          <a:xfrm>
            <a:off x="4724400" y="383459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28" name="Content Placeholder 3">
            <a:extLst>
              <a:ext uri="{FF2B5EF4-FFF2-40B4-BE49-F238E27FC236}">
                <a16:creationId xmlns:a16="http://schemas.microsoft.com/office/drawing/2014/main" id="{2FAE9328-9470-0848-AC2C-8C50A5877CD5}"/>
              </a:ext>
            </a:extLst>
          </p:cNvPr>
          <p:cNvSpPr>
            <a:spLocks noGrp="1"/>
          </p:cNvSpPr>
          <p:nvPr>
            <p:ph sz="quarter" idx="25" hasCustomPrompt="1"/>
          </p:nvPr>
        </p:nvSpPr>
        <p:spPr>
          <a:xfrm>
            <a:off x="68580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9" name="Content Placeholder 3">
            <a:extLst>
              <a:ext uri="{FF2B5EF4-FFF2-40B4-BE49-F238E27FC236}">
                <a16:creationId xmlns:a16="http://schemas.microsoft.com/office/drawing/2014/main" id="{0B1D0407-5C33-864A-BF68-513C16B32567}"/>
              </a:ext>
            </a:extLst>
          </p:cNvPr>
          <p:cNvSpPr>
            <a:spLocks noGrp="1"/>
          </p:cNvSpPr>
          <p:nvPr>
            <p:ph sz="quarter" idx="26" hasCustomPrompt="1"/>
          </p:nvPr>
        </p:nvSpPr>
        <p:spPr>
          <a:xfrm>
            <a:off x="68580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pic>
        <p:nvPicPr>
          <p:cNvPr id="19" name="Picture 18">
            <a:extLst>
              <a:ext uri="{FF2B5EF4-FFF2-40B4-BE49-F238E27FC236}">
                <a16:creationId xmlns:a16="http://schemas.microsoft.com/office/drawing/2014/main" id="{12314A6A-139E-B045-A7B0-62EE8C195F54}"/>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20" name="Picture 19">
            <a:extLst>
              <a:ext uri="{FF2B5EF4-FFF2-40B4-BE49-F238E27FC236}">
                <a16:creationId xmlns:a16="http://schemas.microsoft.com/office/drawing/2014/main" id="{C764D7F7-BB88-854E-82C8-FA0A21E4A86E}"/>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32" name="Content Placeholder 3">
            <a:extLst>
              <a:ext uri="{FF2B5EF4-FFF2-40B4-BE49-F238E27FC236}">
                <a16:creationId xmlns:a16="http://schemas.microsoft.com/office/drawing/2014/main" id="{08F8115A-52B0-214C-9121-EF7CCB7F0CB0}"/>
              </a:ext>
            </a:extLst>
          </p:cNvPr>
          <p:cNvSpPr>
            <a:spLocks noGrp="1"/>
          </p:cNvSpPr>
          <p:nvPr>
            <p:ph sz="quarter" idx="17" hasCustomPrompt="1"/>
          </p:nvPr>
        </p:nvSpPr>
        <p:spPr>
          <a:xfrm>
            <a:off x="0" y="-1270"/>
            <a:ext cx="9144000" cy="2915920"/>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horizontal image</a:t>
            </a:r>
          </a:p>
        </p:txBody>
      </p:sp>
      <p:sp>
        <p:nvSpPr>
          <p:cNvPr id="18" name="Title 1">
            <a:extLst>
              <a:ext uri="{FF2B5EF4-FFF2-40B4-BE49-F238E27FC236}">
                <a16:creationId xmlns:a16="http://schemas.microsoft.com/office/drawing/2014/main" id="{FC98038E-301F-8A4C-BE5E-97E84379DBA2}"/>
              </a:ext>
            </a:extLst>
          </p:cNvPr>
          <p:cNvSpPr>
            <a:spLocks noGrp="1"/>
          </p:cNvSpPr>
          <p:nvPr>
            <p:ph type="title"/>
          </p:nvPr>
        </p:nvSpPr>
        <p:spPr>
          <a:xfrm>
            <a:off x="0" y="2373810"/>
            <a:ext cx="7467600" cy="879516"/>
          </a:xfrm>
          <a:prstGeom prst="rect">
            <a:avLst/>
          </a:prstGeom>
          <a:solidFill>
            <a:schemeClr val="tx2"/>
          </a:solidFill>
        </p:spPr>
        <p:txBody>
          <a:bodyPr lIns="548640" rIns="137160" bIns="137160" anchor="b">
            <a:normAutofit/>
          </a:bodyPr>
          <a:lstStyle>
            <a:lvl1pPr>
              <a:defRPr sz="2400" b="1">
                <a:solidFill>
                  <a:schemeClr val="bg2"/>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932390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DE514-B9D5-4E6A-B99C-10D5D54F711D}"/>
              </a:ext>
            </a:extLst>
          </p:cNvPr>
          <p:cNvSpPr>
            <a:spLocks noGrp="1"/>
          </p:cNvSpPr>
          <p:nvPr>
            <p:ph type="title" hasCustomPrompt="1"/>
          </p:nvPr>
        </p:nvSpPr>
        <p:spPr>
          <a:xfrm>
            <a:off x="395288" y="1282700"/>
            <a:ext cx="8062912" cy="2139950"/>
          </a:xfrm>
          <a:prstGeom prst="rect">
            <a:avLst/>
          </a:prstGeom>
        </p:spPr>
        <p:txBody>
          <a:bodyPr lIns="0" anchor="b">
            <a:normAutofit/>
          </a:bodyPr>
          <a:lstStyle>
            <a:lvl1pPr>
              <a:defRPr sz="3600" b="1">
                <a:solidFill>
                  <a:schemeClr val="accent1"/>
                </a:solidFill>
                <a:latin typeface="Lato" panose="020F0502020204030203" pitchFamily="34" charset="0"/>
              </a:defRPr>
            </a:lvl1pPr>
          </a:lstStyle>
          <a:p>
            <a:r>
              <a:rPr lang="en-US" dirty="0"/>
              <a:t>Title slide, title can be move up or down or shortened from the right (don’t change left alignment)</a:t>
            </a:r>
          </a:p>
        </p:txBody>
      </p:sp>
      <p:sp>
        <p:nvSpPr>
          <p:cNvPr id="8" name="Text Placeholder 2">
            <a:extLst>
              <a:ext uri="{FF2B5EF4-FFF2-40B4-BE49-F238E27FC236}">
                <a16:creationId xmlns:a16="http://schemas.microsoft.com/office/drawing/2014/main" id="{04FF62A3-F460-4741-8342-309E52138A71}"/>
              </a:ext>
            </a:extLst>
          </p:cNvPr>
          <p:cNvSpPr>
            <a:spLocks noGrp="1"/>
          </p:cNvSpPr>
          <p:nvPr>
            <p:ph type="body" idx="1" hasCustomPrompt="1"/>
          </p:nvPr>
        </p:nvSpPr>
        <p:spPr>
          <a:xfrm>
            <a:off x="1600200" y="3436566"/>
            <a:ext cx="1836821" cy="349250"/>
          </a:xfrm>
          <a:prstGeom prst="rect">
            <a:avLst/>
          </a:prstGeom>
        </p:spPr>
        <p:txBody>
          <a:bodyPr anchor="b">
            <a:normAutofit/>
          </a:bodyPr>
          <a:lstStyle>
            <a:lvl1pPr marL="0" indent="0">
              <a:spcBef>
                <a:spcPts val="100"/>
              </a:spcBef>
              <a:buNone/>
              <a:defRPr sz="1800">
                <a:solidFill>
                  <a:srgbClr val="393A39"/>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9" name="Text Placeholder 2">
            <a:extLst>
              <a:ext uri="{FF2B5EF4-FFF2-40B4-BE49-F238E27FC236}">
                <a16:creationId xmlns:a16="http://schemas.microsoft.com/office/drawing/2014/main" id="{AF8AF9C0-51D9-4A91-8E30-9CA60298FBC0}"/>
              </a:ext>
            </a:extLst>
          </p:cNvPr>
          <p:cNvSpPr>
            <a:spLocks noGrp="1"/>
          </p:cNvSpPr>
          <p:nvPr>
            <p:ph type="body" idx="13" hasCustomPrompt="1"/>
          </p:nvPr>
        </p:nvSpPr>
        <p:spPr>
          <a:xfrm>
            <a:off x="1600200" y="3709616"/>
            <a:ext cx="1836821" cy="453190"/>
          </a:xfrm>
          <a:prstGeom prst="rect">
            <a:avLst/>
          </a:prstGeom>
        </p:spPr>
        <p:txBody>
          <a:bodyPr>
            <a:normAutofit/>
          </a:bodyPr>
          <a:lstStyle>
            <a:lvl1pPr marL="0" indent="0">
              <a:spcBef>
                <a:spcPts val="100"/>
              </a:spcBef>
              <a:buNone/>
              <a:defRPr sz="1200" b="0" i="0">
                <a:solidFill>
                  <a:srgbClr val="393A39"/>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
        <p:nvSpPr>
          <p:cNvPr id="10" name="Text Placeholder 2">
            <a:extLst>
              <a:ext uri="{FF2B5EF4-FFF2-40B4-BE49-F238E27FC236}">
                <a16:creationId xmlns:a16="http://schemas.microsoft.com/office/drawing/2014/main" id="{C4298647-61D0-4FBB-8F52-37C8A845D3E8}"/>
              </a:ext>
            </a:extLst>
          </p:cNvPr>
          <p:cNvSpPr>
            <a:spLocks noGrp="1"/>
          </p:cNvSpPr>
          <p:nvPr>
            <p:ph type="body" idx="14" hasCustomPrompt="1"/>
          </p:nvPr>
        </p:nvSpPr>
        <p:spPr>
          <a:xfrm>
            <a:off x="4727266" y="3436566"/>
            <a:ext cx="1836821" cy="349250"/>
          </a:xfrm>
          <a:prstGeom prst="rect">
            <a:avLst/>
          </a:prstGeom>
        </p:spPr>
        <p:txBody>
          <a:bodyPr anchor="b">
            <a:normAutofit/>
          </a:bodyPr>
          <a:lstStyle>
            <a:lvl1pPr marL="0" indent="0">
              <a:spcBef>
                <a:spcPts val="100"/>
              </a:spcBef>
              <a:buNone/>
              <a:defRPr sz="1800">
                <a:solidFill>
                  <a:srgbClr val="393A39"/>
                </a:solidFill>
                <a:latin typeface="Lato" panose="020F050202020403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Name</a:t>
            </a:r>
          </a:p>
        </p:txBody>
      </p:sp>
      <p:sp>
        <p:nvSpPr>
          <p:cNvPr id="11" name="Text Placeholder 2">
            <a:extLst>
              <a:ext uri="{FF2B5EF4-FFF2-40B4-BE49-F238E27FC236}">
                <a16:creationId xmlns:a16="http://schemas.microsoft.com/office/drawing/2014/main" id="{F578A0BF-E876-40F4-A20B-1A438C7EEFAC}"/>
              </a:ext>
            </a:extLst>
          </p:cNvPr>
          <p:cNvSpPr>
            <a:spLocks noGrp="1"/>
          </p:cNvSpPr>
          <p:nvPr>
            <p:ph type="body" idx="15" hasCustomPrompt="1"/>
          </p:nvPr>
        </p:nvSpPr>
        <p:spPr>
          <a:xfrm>
            <a:off x="4727266" y="3709616"/>
            <a:ext cx="1836821" cy="453190"/>
          </a:xfrm>
          <a:prstGeom prst="rect">
            <a:avLst/>
          </a:prstGeom>
        </p:spPr>
        <p:txBody>
          <a:bodyPr>
            <a:normAutofit/>
          </a:bodyPr>
          <a:lstStyle>
            <a:lvl1pPr marL="0" indent="0">
              <a:spcBef>
                <a:spcPts val="100"/>
              </a:spcBef>
              <a:buNone/>
              <a:defRPr sz="1200" b="0" i="0">
                <a:solidFill>
                  <a:srgbClr val="393A39"/>
                </a:solidFill>
                <a:latin typeface="Lato Light" panose="020F03020202040302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Title, company</a:t>
            </a:r>
          </a:p>
        </p:txBody>
      </p:sp>
      <p:sp>
        <p:nvSpPr>
          <p:cNvPr id="4" name="Content Placeholder 3">
            <a:extLst>
              <a:ext uri="{FF2B5EF4-FFF2-40B4-BE49-F238E27FC236}">
                <a16:creationId xmlns:a16="http://schemas.microsoft.com/office/drawing/2014/main" id="{F649E506-AD96-463A-84F2-AAE1BB90340A}"/>
              </a:ext>
            </a:extLst>
          </p:cNvPr>
          <p:cNvSpPr>
            <a:spLocks noGrp="1"/>
          </p:cNvSpPr>
          <p:nvPr>
            <p:ph sz="quarter" idx="16"/>
          </p:nvPr>
        </p:nvSpPr>
        <p:spPr>
          <a:xfrm>
            <a:off x="395288" y="3432556"/>
            <a:ext cx="1115568" cy="1115568"/>
          </a:xfrm>
        </p:spPr>
        <p:txBody>
          <a:bodyPr/>
          <a:lstStyle/>
          <a:p>
            <a:pPr lvl="0"/>
            <a:r>
              <a:rPr lang="en-US"/>
              <a:t>Edit Master text styles</a:t>
            </a:r>
          </a:p>
        </p:txBody>
      </p:sp>
      <p:sp>
        <p:nvSpPr>
          <p:cNvPr id="12" name="Content Placeholder 3">
            <a:extLst>
              <a:ext uri="{FF2B5EF4-FFF2-40B4-BE49-F238E27FC236}">
                <a16:creationId xmlns:a16="http://schemas.microsoft.com/office/drawing/2014/main" id="{D8A7706D-1D21-49ED-888E-699D6B6BE78C}"/>
              </a:ext>
            </a:extLst>
          </p:cNvPr>
          <p:cNvSpPr>
            <a:spLocks noGrp="1"/>
          </p:cNvSpPr>
          <p:nvPr>
            <p:ph sz="quarter" idx="17"/>
          </p:nvPr>
        </p:nvSpPr>
        <p:spPr>
          <a:xfrm>
            <a:off x="3524359" y="3429000"/>
            <a:ext cx="1115568" cy="1115568"/>
          </a:xfrm>
        </p:spPr>
        <p:txBody>
          <a:bodyPr/>
          <a:lstStyle/>
          <a:p>
            <a:pPr lvl="0"/>
            <a:r>
              <a:rPr lang="en-US"/>
              <a:t>Edit Master text styles</a:t>
            </a:r>
          </a:p>
        </p:txBody>
      </p:sp>
    </p:spTree>
    <p:extLst>
      <p:ext uri="{BB962C8B-B14F-4D97-AF65-F5344CB8AC3E}">
        <p14:creationId xmlns:p14="http://schemas.microsoft.com/office/powerpoint/2010/main" val="189624549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 Img: 4 Subsections (large titl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0"/>
            <a:ext cx="9144000" cy="29146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3">
            <a:extLst>
              <a:ext uri="{FF2B5EF4-FFF2-40B4-BE49-F238E27FC236}">
                <a16:creationId xmlns:a16="http://schemas.microsoft.com/office/drawing/2014/main" id="{C55A5EC6-0073-7947-BBE4-21D6DE8230A6}"/>
              </a:ext>
            </a:extLst>
          </p:cNvPr>
          <p:cNvSpPr>
            <a:spLocks noGrp="1"/>
          </p:cNvSpPr>
          <p:nvPr>
            <p:ph sz="quarter" idx="19" hasCustomPrompt="1"/>
          </p:nvPr>
        </p:nvSpPr>
        <p:spPr>
          <a:xfrm>
            <a:off x="4572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5" name="Content Placeholder 3">
            <a:extLst>
              <a:ext uri="{FF2B5EF4-FFF2-40B4-BE49-F238E27FC236}">
                <a16:creationId xmlns:a16="http://schemas.microsoft.com/office/drawing/2014/main" id="{3ECEF5C8-D625-7D48-953E-B6AF1C1C6455}"/>
              </a:ext>
            </a:extLst>
          </p:cNvPr>
          <p:cNvSpPr>
            <a:spLocks noGrp="1"/>
          </p:cNvSpPr>
          <p:nvPr>
            <p:ph sz="quarter" idx="20" hasCustomPrompt="1"/>
          </p:nvPr>
        </p:nvSpPr>
        <p:spPr>
          <a:xfrm>
            <a:off x="4572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16" name="Content Placeholder 3">
            <a:extLst>
              <a:ext uri="{FF2B5EF4-FFF2-40B4-BE49-F238E27FC236}">
                <a16:creationId xmlns:a16="http://schemas.microsoft.com/office/drawing/2014/main" id="{2EB91B49-F488-C145-AFFE-02764827CF01}"/>
              </a:ext>
            </a:extLst>
          </p:cNvPr>
          <p:cNvSpPr>
            <a:spLocks noGrp="1"/>
          </p:cNvSpPr>
          <p:nvPr>
            <p:ph sz="quarter" idx="21" hasCustomPrompt="1"/>
          </p:nvPr>
        </p:nvSpPr>
        <p:spPr>
          <a:xfrm>
            <a:off x="25908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Content Placeholder 3">
            <a:extLst>
              <a:ext uri="{FF2B5EF4-FFF2-40B4-BE49-F238E27FC236}">
                <a16:creationId xmlns:a16="http://schemas.microsoft.com/office/drawing/2014/main" id="{AF43D2FE-FD2D-9A46-AA7F-01AA07355C0E}"/>
              </a:ext>
            </a:extLst>
          </p:cNvPr>
          <p:cNvSpPr>
            <a:spLocks noGrp="1"/>
          </p:cNvSpPr>
          <p:nvPr>
            <p:ph sz="quarter" idx="22" hasCustomPrompt="1"/>
          </p:nvPr>
        </p:nvSpPr>
        <p:spPr>
          <a:xfrm>
            <a:off x="25908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26" name="Content Placeholder 3">
            <a:extLst>
              <a:ext uri="{FF2B5EF4-FFF2-40B4-BE49-F238E27FC236}">
                <a16:creationId xmlns:a16="http://schemas.microsoft.com/office/drawing/2014/main" id="{812EEC76-2279-374F-8B62-D1B9694094F0}"/>
              </a:ext>
            </a:extLst>
          </p:cNvPr>
          <p:cNvSpPr>
            <a:spLocks noGrp="1"/>
          </p:cNvSpPr>
          <p:nvPr>
            <p:ph sz="quarter" idx="23" hasCustomPrompt="1"/>
          </p:nvPr>
        </p:nvSpPr>
        <p:spPr>
          <a:xfrm>
            <a:off x="4724400" y="347155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7" name="Content Placeholder 3">
            <a:extLst>
              <a:ext uri="{FF2B5EF4-FFF2-40B4-BE49-F238E27FC236}">
                <a16:creationId xmlns:a16="http://schemas.microsoft.com/office/drawing/2014/main" id="{87BCBA6B-67C3-6043-925B-200179A70E1E}"/>
              </a:ext>
            </a:extLst>
          </p:cNvPr>
          <p:cNvSpPr>
            <a:spLocks noGrp="1"/>
          </p:cNvSpPr>
          <p:nvPr>
            <p:ph sz="quarter" idx="24" hasCustomPrompt="1"/>
          </p:nvPr>
        </p:nvSpPr>
        <p:spPr>
          <a:xfrm>
            <a:off x="4724400" y="383459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28" name="Content Placeholder 3">
            <a:extLst>
              <a:ext uri="{FF2B5EF4-FFF2-40B4-BE49-F238E27FC236}">
                <a16:creationId xmlns:a16="http://schemas.microsoft.com/office/drawing/2014/main" id="{2FAE9328-9470-0848-AC2C-8C50A5877CD5}"/>
              </a:ext>
            </a:extLst>
          </p:cNvPr>
          <p:cNvSpPr>
            <a:spLocks noGrp="1"/>
          </p:cNvSpPr>
          <p:nvPr>
            <p:ph sz="quarter" idx="25" hasCustomPrompt="1"/>
          </p:nvPr>
        </p:nvSpPr>
        <p:spPr>
          <a:xfrm>
            <a:off x="6858000" y="3465021"/>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9" name="Content Placeholder 3">
            <a:extLst>
              <a:ext uri="{FF2B5EF4-FFF2-40B4-BE49-F238E27FC236}">
                <a16:creationId xmlns:a16="http://schemas.microsoft.com/office/drawing/2014/main" id="{0B1D0407-5C33-864A-BF68-513C16B32567}"/>
              </a:ext>
            </a:extLst>
          </p:cNvPr>
          <p:cNvSpPr>
            <a:spLocks noGrp="1"/>
          </p:cNvSpPr>
          <p:nvPr>
            <p:ph sz="quarter" idx="26" hasCustomPrompt="1"/>
          </p:nvPr>
        </p:nvSpPr>
        <p:spPr>
          <a:xfrm>
            <a:off x="6858000" y="3828066"/>
            <a:ext cx="1920240" cy="1069692"/>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 (no bullets)</a:t>
            </a:r>
          </a:p>
        </p:txBody>
      </p:sp>
      <p:sp>
        <p:nvSpPr>
          <p:cNvPr id="2" name="Rectangle 1">
            <a:extLst>
              <a:ext uri="{FF2B5EF4-FFF2-40B4-BE49-F238E27FC236}">
                <a16:creationId xmlns:a16="http://schemas.microsoft.com/office/drawing/2014/main" id="{F6AE7833-1F13-1049-9DAF-FBC22A380B2E}"/>
              </a:ext>
            </a:extLst>
          </p:cNvPr>
          <p:cNvSpPr/>
          <p:nvPr userDrawn="1"/>
        </p:nvSpPr>
        <p:spPr>
          <a:xfrm>
            <a:off x="0" y="293571"/>
            <a:ext cx="4038600" cy="296397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12314A6A-139E-B045-A7B0-62EE8C195F54}"/>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20" name="Picture 19">
            <a:extLst>
              <a:ext uri="{FF2B5EF4-FFF2-40B4-BE49-F238E27FC236}">
                <a16:creationId xmlns:a16="http://schemas.microsoft.com/office/drawing/2014/main" id="{C764D7F7-BB88-854E-82C8-FA0A21E4A86E}"/>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32" name="Content Placeholder 3">
            <a:extLst>
              <a:ext uri="{FF2B5EF4-FFF2-40B4-BE49-F238E27FC236}">
                <a16:creationId xmlns:a16="http://schemas.microsoft.com/office/drawing/2014/main" id="{08F8115A-52B0-214C-9121-EF7CCB7F0CB0}"/>
              </a:ext>
            </a:extLst>
          </p:cNvPr>
          <p:cNvSpPr>
            <a:spLocks noGrp="1"/>
          </p:cNvSpPr>
          <p:nvPr>
            <p:ph sz="quarter" idx="17" hasCustomPrompt="1"/>
          </p:nvPr>
        </p:nvSpPr>
        <p:spPr>
          <a:xfrm>
            <a:off x="4038600" y="-1270"/>
            <a:ext cx="5105400" cy="2915920"/>
          </a:xfrm>
          <a:noFill/>
        </p:spPr>
        <p:txBody>
          <a:bodyPr lIns="137160" tIns="457200" rIns="91440" bIns="91440" anchor="t"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more square / vertical image</a:t>
            </a:r>
          </a:p>
        </p:txBody>
      </p:sp>
      <p:sp>
        <p:nvSpPr>
          <p:cNvPr id="18" name="Title 1">
            <a:extLst>
              <a:ext uri="{FF2B5EF4-FFF2-40B4-BE49-F238E27FC236}">
                <a16:creationId xmlns:a16="http://schemas.microsoft.com/office/drawing/2014/main" id="{FC98038E-301F-8A4C-BE5E-97E84379DBA2}"/>
              </a:ext>
            </a:extLst>
          </p:cNvPr>
          <p:cNvSpPr>
            <a:spLocks noGrp="1"/>
          </p:cNvSpPr>
          <p:nvPr>
            <p:ph type="title"/>
          </p:nvPr>
        </p:nvSpPr>
        <p:spPr>
          <a:xfrm>
            <a:off x="0" y="287041"/>
            <a:ext cx="4038600" cy="2056109"/>
          </a:xfrm>
          <a:prstGeom prst="rect">
            <a:avLst/>
          </a:prstGeom>
          <a:noFill/>
        </p:spPr>
        <p:txBody>
          <a:bodyPr lIns="548640" rIns="365760" bIns="45720" anchor="b">
            <a:normAutofit/>
          </a:bodyPr>
          <a:lstStyle>
            <a:lvl1pPr>
              <a:defRPr sz="2400" b="1">
                <a:solidFill>
                  <a:schemeClr val="bg2"/>
                </a:solidFill>
                <a:latin typeface="Lato" panose="020F0502020204030203" pitchFamily="34" charset="0"/>
              </a:defRPr>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CBC1F31E-85D9-5E4B-9BA9-85B4AD8EDEEE}"/>
              </a:ext>
            </a:extLst>
          </p:cNvPr>
          <p:cNvSpPr>
            <a:spLocks noGrp="1"/>
          </p:cNvSpPr>
          <p:nvPr>
            <p:ph sz="quarter" idx="27" hasCustomPrompt="1"/>
          </p:nvPr>
        </p:nvSpPr>
        <p:spPr>
          <a:xfrm>
            <a:off x="0" y="2349680"/>
            <a:ext cx="4038600" cy="907869"/>
          </a:xfrm>
          <a:noFill/>
        </p:spPr>
        <p:txBody>
          <a:bodyPr lIns="548640" tIns="45720" rIns="182880" bIns="137160" anchor="t" anchorCtr="0">
            <a:normAutofit/>
          </a:bodyPr>
          <a:lstStyle>
            <a:lvl1pPr marL="0" indent="0">
              <a:buNone/>
              <a:defRPr sz="1200" b="0">
                <a:solidFill>
                  <a:schemeClr val="accent3"/>
                </a:solidFill>
              </a:defRPr>
            </a:lvl1pPr>
            <a:lvl2pPr>
              <a:defRPr>
                <a:solidFill>
                  <a:schemeClr val="bg2"/>
                </a:solidFill>
              </a:defRPr>
            </a:lvl2pPr>
            <a:lvl3pPr>
              <a:defRPr>
                <a:solidFill>
                  <a:schemeClr val="bg2"/>
                </a:solidFill>
              </a:defRPr>
            </a:lvl3pPr>
          </a:lstStyle>
          <a:p>
            <a:pPr lvl="0"/>
            <a:r>
              <a:rPr lang="en-US" dirty="0"/>
              <a:t>Short body copy here</a:t>
            </a:r>
          </a:p>
        </p:txBody>
      </p:sp>
    </p:spTree>
    <p:extLst>
      <p:ext uri="{BB962C8B-B14F-4D97-AF65-F5344CB8AC3E}">
        <p14:creationId xmlns:p14="http://schemas.microsoft.com/office/powerpoint/2010/main" val="89556697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 Img: 6 Subsections (vertica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userDrawn="1"/>
        </p:nvSpPr>
        <p:spPr>
          <a:xfrm>
            <a:off x="0" y="0"/>
            <a:ext cx="43434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C1C3825-2765-004B-AADE-07B48076C16B}"/>
              </a:ext>
            </a:extLst>
          </p:cNvPr>
          <p:cNvSpPr/>
          <p:nvPr userDrawn="1"/>
        </p:nvSpPr>
        <p:spPr>
          <a:xfrm>
            <a:off x="0" y="742950"/>
            <a:ext cx="4577080" cy="111711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6" name="Content Placeholder 3">
            <a:extLst>
              <a:ext uri="{FF2B5EF4-FFF2-40B4-BE49-F238E27FC236}">
                <a16:creationId xmlns:a16="http://schemas.microsoft.com/office/drawing/2014/main" id="{812EEC76-2279-374F-8B62-D1B9694094F0}"/>
              </a:ext>
            </a:extLst>
          </p:cNvPr>
          <p:cNvSpPr>
            <a:spLocks noGrp="1"/>
          </p:cNvSpPr>
          <p:nvPr>
            <p:ph sz="quarter" idx="23" hasCustomPrompt="1"/>
          </p:nvPr>
        </p:nvSpPr>
        <p:spPr>
          <a:xfrm>
            <a:off x="4724400" y="373270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7" name="Content Placeholder 3">
            <a:extLst>
              <a:ext uri="{FF2B5EF4-FFF2-40B4-BE49-F238E27FC236}">
                <a16:creationId xmlns:a16="http://schemas.microsoft.com/office/drawing/2014/main" id="{87BCBA6B-67C3-6043-925B-200179A70E1E}"/>
              </a:ext>
            </a:extLst>
          </p:cNvPr>
          <p:cNvSpPr>
            <a:spLocks noGrp="1"/>
          </p:cNvSpPr>
          <p:nvPr>
            <p:ph sz="quarter" idx="24" hasCustomPrompt="1"/>
          </p:nvPr>
        </p:nvSpPr>
        <p:spPr>
          <a:xfrm>
            <a:off x="4724400" y="409574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Remove from the bottom first if you need less than 6 items</a:t>
            </a:r>
          </a:p>
        </p:txBody>
      </p:sp>
      <p:sp>
        <p:nvSpPr>
          <p:cNvPr id="28" name="Content Placeholder 3">
            <a:extLst>
              <a:ext uri="{FF2B5EF4-FFF2-40B4-BE49-F238E27FC236}">
                <a16:creationId xmlns:a16="http://schemas.microsoft.com/office/drawing/2014/main" id="{2FAE9328-9470-0848-AC2C-8C50A5877CD5}"/>
              </a:ext>
            </a:extLst>
          </p:cNvPr>
          <p:cNvSpPr>
            <a:spLocks noGrp="1"/>
          </p:cNvSpPr>
          <p:nvPr>
            <p:ph sz="quarter" idx="25" hasCustomPrompt="1"/>
          </p:nvPr>
        </p:nvSpPr>
        <p:spPr>
          <a:xfrm>
            <a:off x="6858000" y="372617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9" name="Content Placeholder 3">
            <a:extLst>
              <a:ext uri="{FF2B5EF4-FFF2-40B4-BE49-F238E27FC236}">
                <a16:creationId xmlns:a16="http://schemas.microsoft.com/office/drawing/2014/main" id="{0B1D0407-5C33-864A-BF68-513C16B32567}"/>
              </a:ext>
            </a:extLst>
          </p:cNvPr>
          <p:cNvSpPr>
            <a:spLocks noGrp="1"/>
          </p:cNvSpPr>
          <p:nvPr>
            <p:ph sz="quarter" idx="26" hasCustomPrompt="1"/>
          </p:nvPr>
        </p:nvSpPr>
        <p:spPr>
          <a:xfrm>
            <a:off x="6858000" y="408921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You can adjust the heigh of these to fit your content, keep top and left alignments</a:t>
            </a:r>
          </a:p>
        </p:txBody>
      </p:sp>
      <p:sp>
        <p:nvSpPr>
          <p:cNvPr id="30" name="Content Placeholder 3">
            <a:extLst>
              <a:ext uri="{FF2B5EF4-FFF2-40B4-BE49-F238E27FC236}">
                <a16:creationId xmlns:a16="http://schemas.microsoft.com/office/drawing/2014/main" id="{C9D8B313-D243-E846-8D3B-ABB4B93E922C}"/>
              </a:ext>
            </a:extLst>
          </p:cNvPr>
          <p:cNvSpPr>
            <a:spLocks noGrp="1"/>
          </p:cNvSpPr>
          <p:nvPr>
            <p:ph sz="quarter" idx="27" hasCustomPrompt="1"/>
          </p:nvPr>
        </p:nvSpPr>
        <p:spPr>
          <a:xfrm>
            <a:off x="4724400" y="231030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1" name="Content Placeholder 3">
            <a:extLst>
              <a:ext uri="{FF2B5EF4-FFF2-40B4-BE49-F238E27FC236}">
                <a16:creationId xmlns:a16="http://schemas.microsoft.com/office/drawing/2014/main" id="{2BAA0604-F53F-2848-B4BD-6B32B71B85BB}"/>
              </a:ext>
            </a:extLst>
          </p:cNvPr>
          <p:cNvSpPr>
            <a:spLocks noGrp="1"/>
          </p:cNvSpPr>
          <p:nvPr>
            <p:ph sz="quarter" idx="28" hasCustomPrompt="1"/>
          </p:nvPr>
        </p:nvSpPr>
        <p:spPr>
          <a:xfrm>
            <a:off x="4724400" y="267334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32" name="Content Placeholder 3">
            <a:extLst>
              <a:ext uri="{FF2B5EF4-FFF2-40B4-BE49-F238E27FC236}">
                <a16:creationId xmlns:a16="http://schemas.microsoft.com/office/drawing/2014/main" id="{D6963282-55FC-0444-8CF4-27F51B5CEDE1}"/>
              </a:ext>
            </a:extLst>
          </p:cNvPr>
          <p:cNvSpPr>
            <a:spLocks noGrp="1"/>
          </p:cNvSpPr>
          <p:nvPr>
            <p:ph sz="quarter" idx="29" hasCustomPrompt="1"/>
          </p:nvPr>
        </p:nvSpPr>
        <p:spPr>
          <a:xfrm>
            <a:off x="6858000" y="230377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3" name="Content Placeholder 3">
            <a:extLst>
              <a:ext uri="{FF2B5EF4-FFF2-40B4-BE49-F238E27FC236}">
                <a16:creationId xmlns:a16="http://schemas.microsoft.com/office/drawing/2014/main" id="{5DF59E8E-AEA7-9947-AD18-8DD63C3ADFE2}"/>
              </a:ext>
            </a:extLst>
          </p:cNvPr>
          <p:cNvSpPr>
            <a:spLocks noGrp="1"/>
          </p:cNvSpPr>
          <p:nvPr>
            <p:ph sz="quarter" idx="30" hasCustomPrompt="1"/>
          </p:nvPr>
        </p:nvSpPr>
        <p:spPr>
          <a:xfrm>
            <a:off x="6858000" y="266681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34" name="Content Placeholder 3">
            <a:extLst>
              <a:ext uri="{FF2B5EF4-FFF2-40B4-BE49-F238E27FC236}">
                <a16:creationId xmlns:a16="http://schemas.microsoft.com/office/drawing/2014/main" id="{38F9CC85-41CC-604C-8E95-3F83B6D2082D}"/>
              </a:ext>
            </a:extLst>
          </p:cNvPr>
          <p:cNvSpPr>
            <a:spLocks noGrp="1"/>
          </p:cNvSpPr>
          <p:nvPr>
            <p:ph sz="quarter" idx="31" hasCustomPrompt="1"/>
          </p:nvPr>
        </p:nvSpPr>
        <p:spPr>
          <a:xfrm>
            <a:off x="4724400" y="91838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5" name="Content Placeholder 3">
            <a:extLst>
              <a:ext uri="{FF2B5EF4-FFF2-40B4-BE49-F238E27FC236}">
                <a16:creationId xmlns:a16="http://schemas.microsoft.com/office/drawing/2014/main" id="{DCDBF9F9-6A22-B64E-88EE-FC546CD5EFC4}"/>
              </a:ext>
            </a:extLst>
          </p:cNvPr>
          <p:cNvSpPr>
            <a:spLocks noGrp="1"/>
          </p:cNvSpPr>
          <p:nvPr>
            <p:ph sz="quarter" idx="32" hasCustomPrompt="1"/>
          </p:nvPr>
        </p:nvSpPr>
        <p:spPr>
          <a:xfrm>
            <a:off x="4724400" y="128142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36" name="Content Placeholder 3">
            <a:extLst>
              <a:ext uri="{FF2B5EF4-FFF2-40B4-BE49-F238E27FC236}">
                <a16:creationId xmlns:a16="http://schemas.microsoft.com/office/drawing/2014/main" id="{1369CBDB-563E-D345-A30B-640FC4806B94}"/>
              </a:ext>
            </a:extLst>
          </p:cNvPr>
          <p:cNvSpPr>
            <a:spLocks noGrp="1"/>
          </p:cNvSpPr>
          <p:nvPr>
            <p:ph sz="quarter" idx="33" hasCustomPrompt="1"/>
          </p:nvPr>
        </p:nvSpPr>
        <p:spPr>
          <a:xfrm>
            <a:off x="6858000" y="911854"/>
            <a:ext cx="1920240" cy="356515"/>
          </a:xfrm>
          <a:noFill/>
        </p:spPr>
        <p:txBody>
          <a:bodyPr lIns="137160" tIns="137160" rIns="137160" bIns="45720" anchor="b" anchorCtr="0">
            <a:normAutofit/>
          </a:bodyPr>
          <a:lstStyle>
            <a:lvl1pPr marL="0" indent="0">
              <a:buNone/>
              <a:defRPr sz="1400" b="1">
                <a:solidFill>
                  <a:schemeClr val="accent1"/>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7" name="Content Placeholder 3">
            <a:extLst>
              <a:ext uri="{FF2B5EF4-FFF2-40B4-BE49-F238E27FC236}">
                <a16:creationId xmlns:a16="http://schemas.microsoft.com/office/drawing/2014/main" id="{5B8FF45D-E7F1-2543-B070-E8BF938119C9}"/>
              </a:ext>
            </a:extLst>
          </p:cNvPr>
          <p:cNvSpPr>
            <a:spLocks noGrp="1"/>
          </p:cNvSpPr>
          <p:nvPr>
            <p:ph sz="quarter" idx="34" hasCustomPrompt="1"/>
          </p:nvPr>
        </p:nvSpPr>
        <p:spPr>
          <a:xfrm>
            <a:off x="6858000" y="1274899"/>
            <a:ext cx="1920240" cy="889435"/>
          </a:xfrm>
          <a:noFill/>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pic>
        <p:nvPicPr>
          <p:cNvPr id="20" name="Picture 19">
            <a:extLst>
              <a:ext uri="{FF2B5EF4-FFF2-40B4-BE49-F238E27FC236}">
                <a16:creationId xmlns:a16="http://schemas.microsoft.com/office/drawing/2014/main" id="{F5CD9F75-76C2-2A47-880F-C0095979670D}"/>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21" name="Picture 20">
            <a:extLst>
              <a:ext uri="{FF2B5EF4-FFF2-40B4-BE49-F238E27FC236}">
                <a16:creationId xmlns:a16="http://schemas.microsoft.com/office/drawing/2014/main" id="{B10DE0E9-8C99-4D46-8B07-92DD1F616ED8}"/>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40" name="Content Placeholder 3">
            <a:extLst>
              <a:ext uri="{FF2B5EF4-FFF2-40B4-BE49-F238E27FC236}">
                <a16:creationId xmlns:a16="http://schemas.microsoft.com/office/drawing/2014/main" id="{C3B0F173-C8FD-6E46-AC7E-AD6F9B58D364}"/>
              </a:ext>
            </a:extLst>
          </p:cNvPr>
          <p:cNvSpPr>
            <a:spLocks noGrp="1"/>
          </p:cNvSpPr>
          <p:nvPr>
            <p:ph sz="quarter" idx="17" hasCustomPrompt="1"/>
          </p:nvPr>
        </p:nvSpPr>
        <p:spPr>
          <a:xfrm>
            <a:off x="-5080" y="0"/>
            <a:ext cx="4343400" cy="5144770"/>
          </a:xfrm>
          <a:noFill/>
        </p:spPr>
        <p:txBody>
          <a:bodyPr lIns="137160" tIns="457200" rIns="91440" bIns="91440" anchor="b" anchorCtr="0">
            <a:normAutofit/>
          </a:bodyPr>
          <a:lstStyle>
            <a:lvl1pPr marL="0" indent="0">
              <a:buNone/>
              <a:defRPr sz="14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a:p>
            <a:pPr lvl="0"/>
            <a:r>
              <a:rPr lang="en-US" dirty="0"/>
              <a:t>Good for more square / vertical image</a:t>
            </a:r>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0" y="742950"/>
            <a:ext cx="4572000" cy="1117110"/>
          </a:xfrm>
          <a:prstGeom prst="rect">
            <a:avLst/>
          </a:prstGeom>
          <a:solidFill>
            <a:schemeClr val="tx2"/>
          </a:solidFill>
        </p:spPr>
        <p:txBody>
          <a:bodyPr lIns="457200" tIns="182880" rIns="182880" bIns="182880" anchor="b">
            <a:normAutofit/>
          </a:bodyPr>
          <a:lstStyle>
            <a:lvl1pPr algn="r">
              <a:defRPr sz="2400" b="1">
                <a:solidFill>
                  <a:schemeClr val="bg2"/>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5661071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 Img: Body (2 colum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D01008-E090-374B-937A-7AF9D65FE376}"/>
              </a:ext>
            </a:extLst>
          </p:cNvPr>
          <p:cNvSpPr/>
          <p:nvPr userDrawn="1"/>
        </p:nvSpPr>
        <p:spPr>
          <a:xfrm>
            <a:off x="5984631" y="0"/>
            <a:ext cx="3159369" cy="264795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1A19ABD-8F20-9948-B84A-E38FAEDBE435}"/>
              </a:ext>
            </a:extLst>
          </p:cNvPr>
          <p:cNvSpPr/>
          <p:nvPr userDrawn="1"/>
        </p:nvSpPr>
        <p:spPr>
          <a:xfrm>
            <a:off x="0" y="0"/>
            <a:ext cx="5867400" cy="264795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0" y="-1"/>
            <a:ext cx="5867400" cy="264795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53" name="Content Placeholder 3">
            <a:extLst>
              <a:ext uri="{FF2B5EF4-FFF2-40B4-BE49-F238E27FC236}">
                <a16:creationId xmlns:a16="http://schemas.microsoft.com/office/drawing/2014/main" id="{62E5E021-2EE8-AE4F-B572-C897E954C923}"/>
              </a:ext>
            </a:extLst>
          </p:cNvPr>
          <p:cNvSpPr>
            <a:spLocks noGrp="1"/>
          </p:cNvSpPr>
          <p:nvPr>
            <p:ph sz="quarter" idx="30" hasCustomPrompt="1"/>
          </p:nvPr>
        </p:nvSpPr>
        <p:spPr>
          <a:xfrm>
            <a:off x="5984631" y="0"/>
            <a:ext cx="3159368" cy="264795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1" name="Title 1">
            <a:extLst>
              <a:ext uri="{FF2B5EF4-FFF2-40B4-BE49-F238E27FC236}">
                <a16:creationId xmlns:a16="http://schemas.microsoft.com/office/drawing/2014/main" id="{320F225D-F840-704E-90D0-82590E475F02}"/>
              </a:ext>
            </a:extLst>
          </p:cNvPr>
          <p:cNvSpPr>
            <a:spLocks noGrp="1"/>
          </p:cNvSpPr>
          <p:nvPr>
            <p:ph type="title"/>
          </p:nvPr>
        </p:nvSpPr>
        <p:spPr>
          <a:xfrm>
            <a:off x="457200" y="274320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6" name="Content Placeholder 3">
            <a:extLst>
              <a:ext uri="{FF2B5EF4-FFF2-40B4-BE49-F238E27FC236}">
                <a16:creationId xmlns:a16="http://schemas.microsoft.com/office/drawing/2014/main" id="{BEB2B3C0-BE3D-C642-9655-D583015F60A2}"/>
              </a:ext>
            </a:extLst>
          </p:cNvPr>
          <p:cNvSpPr>
            <a:spLocks noGrp="1"/>
          </p:cNvSpPr>
          <p:nvPr>
            <p:ph sz="half" idx="10" hasCustomPrompt="1"/>
          </p:nvPr>
        </p:nvSpPr>
        <p:spPr>
          <a:xfrm>
            <a:off x="457200" y="3505198"/>
            <a:ext cx="7924799" cy="1276351"/>
          </a:xfrm>
          <a:prstGeom prst="rect">
            <a:avLst/>
          </a:prstGeom>
        </p:spPr>
        <p:txBody>
          <a:bodyPr lIns="0" numCol="2" spcCol="27432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A simple list all in second level bullets in two columns or a short statement no bullets is what this space is meant for</a:t>
            </a:r>
          </a:p>
          <a:p>
            <a:pPr lvl="1"/>
            <a:r>
              <a:rPr lang="en-US" dirty="0"/>
              <a:t>Second level</a:t>
            </a:r>
          </a:p>
          <a:p>
            <a:pPr lvl="2"/>
            <a:r>
              <a:rPr lang="en-US" dirty="0"/>
              <a:t>Third level</a:t>
            </a:r>
          </a:p>
        </p:txBody>
      </p:sp>
      <p:pic>
        <p:nvPicPr>
          <p:cNvPr id="8" name="Picture 7">
            <a:extLst>
              <a:ext uri="{FF2B5EF4-FFF2-40B4-BE49-F238E27FC236}">
                <a16:creationId xmlns:a16="http://schemas.microsoft.com/office/drawing/2014/main" id="{DBB37FCC-D24D-994D-A24E-BB2E71C19291}"/>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9" name="Picture 8">
            <a:extLst>
              <a:ext uri="{FF2B5EF4-FFF2-40B4-BE49-F238E27FC236}">
                <a16:creationId xmlns:a16="http://schemas.microsoft.com/office/drawing/2014/main" id="{0855F3B6-F7B6-284E-BFFE-48E02FCC8082}"/>
              </a:ext>
            </a:extLst>
          </p:cNvPr>
          <p:cNvPicPr>
            <a:picLocks noChangeAspect="1"/>
          </p:cNvPicPr>
          <p:nvPr userDrawn="1"/>
        </p:nvPicPr>
        <p:blipFill>
          <a:blip r:embed="rId3"/>
          <a:stretch>
            <a:fillRect/>
          </a:stretch>
        </p:blipFill>
        <p:spPr>
          <a:xfrm>
            <a:off x="115778" y="223913"/>
            <a:ext cx="752320" cy="69658"/>
          </a:xfrm>
          <a:prstGeom prst="rect">
            <a:avLst/>
          </a:prstGeom>
        </p:spPr>
      </p:pic>
    </p:spTree>
    <p:extLst>
      <p:ext uri="{BB962C8B-B14F-4D97-AF65-F5344CB8AC3E}">
        <p14:creationId xmlns:p14="http://schemas.microsoft.com/office/powerpoint/2010/main" val="300645438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 Img: 2 Subsections (equa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6DE880E-D4F2-E340-948C-FA17EE464C92}"/>
              </a:ext>
            </a:extLst>
          </p:cNvPr>
          <p:cNvSpPr/>
          <p:nvPr userDrawn="1"/>
        </p:nvSpPr>
        <p:spPr>
          <a:xfrm>
            <a:off x="4709162" y="1428751"/>
            <a:ext cx="3657600" cy="37147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90536AE-01BB-8045-A38A-303A59E98089}"/>
              </a:ext>
            </a:extLst>
          </p:cNvPr>
          <p:cNvSpPr/>
          <p:nvPr userDrawn="1"/>
        </p:nvSpPr>
        <p:spPr>
          <a:xfrm>
            <a:off x="467497" y="1428751"/>
            <a:ext cx="3657600" cy="37147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noChangeAspect="1"/>
          </p:cNvSpPr>
          <p:nvPr>
            <p:ph sz="quarter" idx="29" hasCustomPrompt="1"/>
          </p:nvPr>
        </p:nvSpPr>
        <p:spPr>
          <a:xfrm>
            <a:off x="467497" y="1428751"/>
            <a:ext cx="3657600" cy="3714750"/>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53" name="Content Placeholder 3">
            <a:extLst>
              <a:ext uri="{FF2B5EF4-FFF2-40B4-BE49-F238E27FC236}">
                <a16:creationId xmlns:a16="http://schemas.microsoft.com/office/drawing/2014/main" id="{62E5E021-2EE8-AE4F-B572-C897E954C923}"/>
              </a:ext>
            </a:extLst>
          </p:cNvPr>
          <p:cNvSpPr>
            <a:spLocks noGrp="1" noChangeAspect="1"/>
          </p:cNvSpPr>
          <p:nvPr>
            <p:ph sz="quarter" idx="30" hasCustomPrompt="1"/>
          </p:nvPr>
        </p:nvSpPr>
        <p:spPr>
          <a:xfrm>
            <a:off x="4709162" y="1428751"/>
            <a:ext cx="3657600" cy="3714750"/>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2514600" y="280035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2514600" y="348615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54" name="Content Placeholder 3">
            <a:extLst>
              <a:ext uri="{FF2B5EF4-FFF2-40B4-BE49-F238E27FC236}">
                <a16:creationId xmlns:a16="http://schemas.microsoft.com/office/drawing/2014/main" id="{4EFE6318-65F6-574E-A6AF-2B00B6294C16}"/>
              </a:ext>
            </a:extLst>
          </p:cNvPr>
          <p:cNvSpPr>
            <a:spLocks noGrp="1"/>
          </p:cNvSpPr>
          <p:nvPr>
            <p:ph sz="quarter" idx="31" hasCustomPrompt="1"/>
          </p:nvPr>
        </p:nvSpPr>
        <p:spPr>
          <a:xfrm>
            <a:off x="6756265" y="280035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55" name="Content Placeholder 3">
            <a:extLst>
              <a:ext uri="{FF2B5EF4-FFF2-40B4-BE49-F238E27FC236}">
                <a16:creationId xmlns:a16="http://schemas.microsoft.com/office/drawing/2014/main" id="{01D9D084-191F-4748-95AA-C449BC462044}"/>
              </a:ext>
            </a:extLst>
          </p:cNvPr>
          <p:cNvSpPr>
            <a:spLocks noGrp="1"/>
          </p:cNvSpPr>
          <p:nvPr>
            <p:ph sz="quarter" idx="32" hasCustomPrompt="1"/>
          </p:nvPr>
        </p:nvSpPr>
        <p:spPr>
          <a:xfrm>
            <a:off x="6756265" y="348615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56" name="Title 1">
            <a:extLst>
              <a:ext uri="{FF2B5EF4-FFF2-40B4-BE49-F238E27FC236}">
                <a16:creationId xmlns:a16="http://schemas.microsoft.com/office/drawing/2014/main" id="{779D5A6B-338A-F24D-A1D4-D3D1F6AE648C}"/>
              </a:ext>
            </a:extLst>
          </p:cNvPr>
          <p:cNvSpPr>
            <a:spLocks noGrp="1"/>
          </p:cNvSpPr>
          <p:nvPr>
            <p:ph type="title"/>
          </p:nvPr>
        </p:nvSpPr>
        <p:spPr>
          <a:xfrm>
            <a:off x="457200" y="59055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6839389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 Img: 2 Subsections (1 larg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D01008-E090-374B-937A-7AF9D65FE376}"/>
              </a:ext>
            </a:extLst>
          </p:cNvPr>
          <p:cNvSpPr/>
          <p:nvPr userDrawn="1"/>
        </p:nvSpPr>
        <p:spPr>
          <a:xfrm>
            <a:off x="6248400" y="1574619"/>
            <a:ext cx="2895600" cy="356888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1A19ABD-8F20-9948-B84A-E38FAEDBE435}"/>
              </a:ext>
            </a:extLst>
          </p:cNvPr>
          <p:cNvSpPr/>
          <p:nvPr userDrawn="1"/>
        </p:nvSpPr>
        <p:spPr>
          <a:xfrm>
            <a:off x="0" y="1574619"/>
            <a:ext cx="5527431" cy="356888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0" y="1574619"/>
            <a:ext cx="5527431" cy="3568881"/>
          </a:xfrm>
          <a:noFill/>
          <a:ln w="6350">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3901694" y="288308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3901694"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53" name="Content Placeholder 3">
            <a:extLst>
              <a:ext uri="{FF2B5EF4-FFF2-40B4-BE49-F238E27FC236}">
                <a16:creationId xmlns:a16="http://schemas.microsoft.com/office/drawing/2014/main" id="{62E5E021-2EE8-AE4F-B572-C897E954C923}"/>
              </a:ext>
            </a:extLst>
          </p:cNvPr>
          <p:cNvSpPr>
            <a:spLocks noGrp="1"/>
          </p:cNvSpPr>
          <p:nvPr>
            <p:ph sz="quarter" idx="30" hasCustomPrompt="1"/>
          </p:nvPr>
        </p:nvSpPr>
        <p:spPr>
          <a:xfrm>
            <a:off x="6248400" y="1574619"/>
            <a:ext cx="2895600" cy="3568881"/>
          </a:xfrm>
          <a:noFill/>
          <a:ln w="6350">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54" name="Content Placeholder 3">
            <a:extLst>
              <a:ext uri="{FF2B5EF4-FFF2-40B4-BE49-F238E27FC236}">
                <a16:creationId xmlns:a16="http://schemas.microsoft.com/office/drawing/2014/main" id="{4EFE6318-65F6-574E-A6AF-2B00B6294C16}"/>
              </a:ext>
            </a:extLst>
          </p:cNvPr>
          <p:cNvSpPr>
            <a:spLocks noGrp="1"/>
          </p:cNvSpPr>
          <p:nvPr>
            <p:ph sz="quarter" idx="31" hasCustomPrompt="1"/>
          </p:nvPr>
        </p:nvSpPr>
        <p:spPr>
          <a:xfrm>
            <a:off x="6014857" y="2883080"/>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55" name="Content Placeholder 3">
            <a:extLst>
              <a:ext uri="{FF2B5EF4-FFF2-40B4-BE49-F238E27FC236}">
                <a16:creationId xmlns:a16="http://schemas.microsoft.com/office/drawing/2014/main" id="{01D9D084-191F-4748-95AA-C449BC462044}"/>
              </a:ext>
            </a:extLst>
          </p:cNvPr>
          <p:cNvSpPr>
            <a:spLocks noGrp="1"/>
          </p:cNvSpPr>
          <p:nvPr>
            <p:ph sz="quarter" idx="32" hasCustomPrompt="1"/>
          </p:nvPr>
        </p:nvSpPr>
        <p:spPr>
          <a:xfrm>
            <a:off x="6014857" y="3568881"/>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11" name="Title 1">
            <a:extLst>
              <a:ext uri="{FF2B5EF4-FFF2-40B4-BE49-F238E27FC236}">
                <a16:creationId xmlns:a16="http://schemas.microsoft.com/office/drawing/2014/main" id="{320F225D-F840-704E-90D0-82590E475F02}"/>
              </a:ext>
            </a:extLst>
          </p:cNvPr>
          <p:cNvSpPr>
            <a:spLocks noGrp="1"/>
          </p:cNvSpPr>
          <p:nvPr>
            <p:ph type="title"/>
          </p:nvPr>
        </p:nvSpPr>
        <p:spPr>
          <a:xfrm>
            <a:off x="457200" y="59055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2709231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 Img: paired, 2 Subsectio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AD52CF4-886F-B25B-FEDC-F03B5F25B527}"/>
              </a:ext>
            </a:extLst>
          </p:cNvPr>
          <p:cNvSpPr/>
          <p:nvPr userDrawn="1"/>
        </p:nvSpPr>
        <p:spPr>
          <a:xfrm>
            <a:off x="467497" y="1431925"/>
            <a:ext cx="4023360" cy="2206625"/>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A8A7BBB-02C2-3B25-29B0-C7537CFDB858}"/>
              </a:ext>
            </a:extLst>
          </p:cNvPr>
          <p:cNvSpPr/>
          <p:nvPr userDrawn="1"/>
        </p:nvSpPr>
        <p:spPr>
          <a:xfrm>
            <a:off x="4722974" y="1439294"/>
            <a:ext cx="4023360" cy="2206625"/>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BF6B05F-53E1-8945-B16F-0DF3CF82F24C}"/>
              </a:ext>
            </a:extLst>
          </p:cNvPr>
          <p:cNvSpPr/>
          <p:nvPr userDrawn="1"/>
        </p:nvSpPr>
        <p:spPr>
          <a:xfrm>
            <a:off x="0" y="3347728"/>
            <a:ext cx="9144000" cy="1795772"/>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8" name="Content Placeholder 3">
            <a:extLst>
              <a:ext uri="{FF2B5EF4-FFF2-40B4-BE49-F238E27FC236}">
                <a16:creationId xmlns:a16="http://schemas.microsoft.com/office/drawing/2014/main" id="{311FEAA6-A7E6-0840-8977-B2A47F1D6CC8}"/>
              </a:ext>
            </a:extLst>
          </p:cNvPr>
          <p:cNvSpPr>
            <a:spLocks noGrp="1"/>
          </p:cNvSpPr>
          <p:nvPr>
            <p:ph sz="half" idx="10" hasCustomPrompt="1"/>
          </p:nvPr>
        </p:nvSpPr>
        <p:spPr>
          <a:xfrm>
            <a:off x="467497" y="3704206"/>
            <a:ext cx="4023360" cy="1083694"/>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349250" indent="-22066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467497" y="1431925"/>
            <a:ext cx="4023360" cy="1909396"/>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7497" y="3347690"/>
            <a:ext cx="40233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8" name="Content Placeholder 3">
            <a:extLst>
              <a:ext uri="{FF2B5EF4-FFF2-40B4-BE49-F238E27FC236}">
                <a16:creationId xmlns:a16="http://schemas.microsoft.com/office/drawing/2014/main" id="{9F462960-F6E0-1F47-9992-B0808AB8B3DB}"/>
              </a:ext>
            </a:extLst>
          </p:cNvPr>
          <p:cNvSpPr>
            <a:spLocks noGrp="1"/>
          </p:cNvSpPr>
          <p:nvPr>
            <p:ph sz="half" idx="30" hasCustomPrompt="1"/>
          </p:nvPr>
        </p:nvSpPr>
        <p:spPr>
          <a:xfrm>
            <a:off x="4722974" y="3704206"/>
            <a:ext cx="4023360" cy="1083694"/>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349250" indent="-22066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19" name="Content Placeholder 3">
            <a:extLst>
              <a:ext uri="{FF2B5EF4-FFF2-40B4-BE49-F238E27FC236}">
                <a16:creationId xmlns:a16="http://schemas.microsoft.com/office/drawing/2014/main" id="{AD116F9F-6368-7345-A08A-884ECE8BF88F}"/>
              </a:ext>
            </a:extLst>
          </p:cNvPr>
          <p:cNvSpPr>
            <a:spLocks noGrp="1"/>
          </p:cNvSpPr>
          <p:nvPr>
            <p:ph sz="quarter" idx="31" hasCustomPrompt="1"/>
          </p:nvPr>
        </p:nvSpPr>
        <p:spPr>
          <a:xfrm>
            <a:off x="4722974" y="1431925"/>
            <a:ext cx="4023360" cy="1909396"/>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20" name="Content Placeholder 3">
            <a:extLst>
              <a:ext uri="{FF2B5EF4-FFF2-40B4-BE49-F238E27FC236}">
                <a16:creationId xmlns:a16="http://schemas.microsoft.com/office/drawing/2014/main" id="{16A9DCB3-1BC9-EA4E-B87A-4380F9F9DF2F}"/>
              </a:ext>
            </a:extLst>
          </p:cNvPr>
          <p:cNvSpPr>
            <a:spLocks noGrp="1"/>
          </p:cNvSpPr>
          <p:nvPr>
            <p:ph sz="quarter" idx="32" hasCustomPrompt="1"/>
          </p:nvPr>
        </p:nvSpPr>
        <p:spPr>
          <a:xfrm>
            <a:off x="4722974" y="3347690"/>
            <a:ext cx="40233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2" name="Title 1">
            <a:extLst>
              <a:ext uri="{FF2B5EF4-FFF2-40B4-BE49-F238E27FC236}">
                <a16:creationId xmlns:a16="http://schemas.microsoft.com/office/drawing/2014/main" id="{3DE7F42C-D2D9-4642-9E56-0728CC9098A7}"/>
              </a:ext>
            </a:extLst>
          </p:cNvPr>
          <p:cNvSpPr>
            <a:spLocks noGrp="1"/>
          </p:cNvSpPr>
          <p:nvPr>
            <p:ph type="title"/>
          </p:nvPr>
        </p:nvSpPr>
        <p:spPr>
          <a:xfrm>
            <a:off x="457200" y="590550"/>
            <a:ext cx="8305800" cy="742950"/>
          </a:xfrm>
          <a:prstGeom prst="rect">
            <a:avLst/>
          </a:prstGeom>
        </p:spPr>
        <p:txBody>
          <a:bodyPr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5428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 Img: Body ">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A8F918A-EF77-FD4D-BE1F-C758B655E4B1}"/>
              </a:ext>
            </a:extLst>
          </p:cNvPr>
          <p:cNvSpPr/>
          <p:nvPr userDrawn="1"/>
        </p:nvSpPr>
        <p:spPr>
          <a:xfrm>
            <a:off x="3671415" y="302683"/>
            <a:ext cx="2566988" cy="15367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5198B12-F0DC-FC40-A343-A79509F228C4}"/>
              </a:ext>
            </a:extLst>
          </p:cNvPr>
          <p:cNvSpPr/>
          <p:nvPr userDrawn="1"/>
        </p:nvSpPr>
        <p:spPr>
          <a:xfrm>
            <a:off x="3671415" y="1929468"/>
            <a:ext cx="2566988" cy="321403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5BC1452-772F-BB4B-94B4-41012A92321B}"/>
              </a:ext>
            </a:extLst>
          </p:cNvPr>
          <p:cNvSpPr/>
          <p:nvPr userDrawn="1"/>
        </p:nvSpPr>
        <p:spPr>
          <a:xfrm>
            <a:off x="6339590" y="0"/>
            <a:ext cx="2566988" cy="321403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3671415" y="302684"/>
            <a:ext cx="2566988" cy="1536699"/>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53" name="Content Placeholder 3">
            <a:extLst>
              <a:ext uri="{FF2B5EF4-FFF2-40B4-BE49-F238E27FC236}">
                <a16:creationId xmlns:a16="http://schemas.microsoft.com/office/drawing/2014/main" id="{62E5E021-2EE8-AE4F-B572-C897E954C923}"/>
              </a:ext>
            </a:extLst>
          </p:cNvPr>
          <p:cNvSpPr>
            <a:spLocks noGrp="1"/>
          </p:cNvSpPr>
          <p:nvPr>
            <p:ph sz="quarter" idx="30" hasCustomPrompt="1"/>
          </p:nvPr>
        </p:nvSpPr>
        <p:spPr>
          <a:xfrm>
            <a:off x="6339590" y="0"/>
            <a:ext cx="2566988" cy="3214032"/>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pic>
        <p:nvPicPr>
          <p:cNvPr id="8" name="Picture 7">
            <a:extLst>
              <a:ext uri="{FF2B5EF4-FFF2-40B4-BE49-F238E27FC236}">
                <a16:creationId xmlns:a16="http://schemas.microsoft.com/office/drawing/2014/main" id="{DBB37FCC-D24D-994D-A24E-BB2E71C19291}"/>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9" name="Picture 8">
            <a:extLst>
              <a:ext uri="{FF2B5EF4-FFF2-40B4-BE49-F238E27FC236}">
                <a16:creationId xmlns:a16="http://schemas.microsoft.com/office/drawing/2014/main" id="{0855F3B6-F7B6-284E-BFFE-48E02FCC8082}"/>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14" name="Content Placeholder 3">
            <a:extLst>
              <a:ext uri="{FF2B5EF4-FFF2-40B4-BE49-F238E27FC236}">
                <a16:creationId xmlns:a16="http://schemas.microsoft.com/office/drawing/2014/main" id="{92912BC2-1EE2-D842-A2B7-DE5424A867EB}"/>
              </a:ext>
            </a:extLst>
          </p:cNvPr>
          <p:cNvSpPr>
            <a:spLocks noGrp="1"/>
          </p:cNvSpPr>
          <p:nvPr>
            <p:ph sz="quarter" idx="31" hasCustomPrompt="1"/>
          </p:nvPr>
        </p:nvSpPr>
        <p:spPr>
          <a:xfrm>
            <a:off x="3671415" y="1929116"/>
            <a:ext cx="2566988" cy="321403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7" name="Content Placeholder 3">
            <a:extLst>
              <a:ext uri="{FF2B5EF4-FFF2-40B4-BE49-F238E27FC236}">
                <a16:creationId xmlns:a16="http://schemas.microsoft.com/office/drawing/2014/main" id="{DB54329B-39FA-9948-8527-46859415990F}"/>
              </a:ext>
            </a:extLst>
          </p:cNvPr>
          <p:cNvSpPr>
            <a:spLocks noGrp="1"/>
          </p:cNvSpPr>
          <p:nvPr>
            <p:ph sz="half" idx="10" hasCustomPrompt="1"/>
          </p:nvPr>
        </p:nvSpPr>
        <p:spPr>
          <a:xfrm>
            <a:off x="457201" y="2076450"/>
            <a:ext cx="2417762" cy="2705100"/>
          </a:xfrm>
          <a:prstGeom prst="rect">
            <a:avLst/>
          </a:prstGeom>
        </p:spPr>
        <p:txBody>
          <a:bodyPr l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 keep it short!</a:t>
            </a:r>
          </a:p>
          <a:p>
            <a:pPr lvl="1"/>
            <a:r>
              <a:rPr lang="en-US" dirty="0"/>
              <a:t>This slide makes a good section header as well</a:t>
            </a:r>
          </a:p>
          <a:p>
            <a:pPr lvl="2"/>
            <a:r>
              <a:rPr lang="en-US" dirty="0"/>
              <a:t>Third level</a:t>
            </a:r>
          </a:p>
        </p:txBody>
      </p:sp>
      <p:sp>
        <p:nvSpPr>
          <p:cNvPr id="18" name="Content Placeholder 3">
            <a:extLst>
              <a:ext uri="{FF2B5EF4-FFF2-40B4-BE49-F238E27FC236}">
                <a16:creationId xmlns:a16="http://schemas.microsoft.com/office/drawing/2014/main" id="{9E3929EB-8C6F-D945-92EC-B79572580E77}"/>
              </a:ext>
            </a:extLst>
          </p:cNvPr>
          <p:cNvSpPr>
            <a:spLocks noGrp="1"/>
          </p:cNvSpPr>
          <p:nvPr>
            <p:ph sz="quarter" idx="19" hasCustomPrompt="1"/>
          </p:nvPr>
        </p:nvSpPr>
        <p:spPr>
          <a:xfrm>
            <a:off x="6339590" y="3333751"/>
            <a:ext cx="2271010" cy="457200"/>
          </a:xfrm>
          <a:noFill/>
        </p:spPr>
        <p:txBody>
          <a:bodyPr lIns="137160" tIns="137160" rIns="137160" bIns="45720" anchor="b" anchorCtr="0">
            <a:normAutofit/>
          </a:bodyPr>
          <a:lstStyle>
            <a:lvl1pPr marL="0" indent="0">
              <a:buNone/>
              <a:defRPr sz="12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9" name="Content Placeholder 3">
            <a:extLst>
              <a:ext uri="{FF2B5EF4-FFF2-40B4-BE49-F238E27FC236}">
                <a16:creationId xmlns:a16="http://schemas.microsoft.com/office/drawing/2014/main" id="{075A62B3-5B8F-BA41-B788-72BE2AD41F88}"/>
              </a:ext>
            </a:extLst>
          </p:cNvPr>
          <p:cNvSpPr>
            <a:spLocks noGrp="1"/>
          </p:cNvSpPr>
          <p:nvPr>
            <p:ph sz="quarter" idx="20" hasCustomPrompt="1"/>
          </p:nvPr>
        </p:nvSpPr>
        <p:spPr>
          <a:xfrm>
            <a:off x="6339590" y="3790951"/>
            <a:ext cx="2271010" cy="1066799"/>
          </a:xfrm>
          <a:noFill/>
        </p:spPr>
        <p:txBody>
          <a:bodyPr lIns="137160" tIns="45720" rIns="137160" bIns="13716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Body text here or switch to caption style and caption text for all images here</a:t>
            </a:r>
          </a:p>
        </p:txBody>
      </p:sp>
      <p:sp>
        <p:nvSpPr>
          <p:cNvPr id="20" name="Title 1">
            <a:extLst>
              <a:ext uri="{FF2B5EF4-FFF2-40B4-BE49-F238E27FC236}">
                <a16:creationId xmlns:a16="http://schemas.microsoft.com/office/drawing/2014/main" id="{9A9DABC8-BCD1-5C4D-B4BF-6B162B734EDF}"/>
              </a:ext>
            </a:extLst>
          </p:cNvPr>
          <p:cNvSpPr>
            <a:spLocks noGrp="1"/>
          </p:cNvSpPr>
          <p:nvPr>
            <p:ph type="title"/>
          </p:nvPr>
        </p:nvSpPr>
        <p:spPr>
          <a:xfrm>
            <a:off x="457200" y="12763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8485029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 Img: 3 Subsections (equal)">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6D4AA71-1E38-AC65-7970-D17F3F3FD2AF}"/>
              </a:ext>
            </a:extLst>
          </p:cNvPr>
          <p:cNvSpPr/>
          <p:nvPr userDrawn="1"/>
        </p:nvSpPr>
        <p:spPr>
          <a:xfrm>
            <a:off x="6182497" y="1574619"/>
            <a:ext cx="2351903" cy="35688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2884564-BF92-DEC3-5831-8633D5487C8B}"/>
              </a:ext>
            </a:extLst>
          </p:cNvPr>
          <p:cNvSpPr/>
          <p:nvPr userDrawn="1"/>
        </p:nvSpPr>
        <p:spPr>
          <a:xfrm>
            <a:off x="3324997" y="1574619"/>
            <a:ext cx="2351903" cy="35688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79D9CDFF-245F-98BE-4166-91FDB7B98DF8}"/>
              </a:ext>
            </a:extLst>
          </p:cNvPr>
          <p:cNvSpPr/>
          <p:nvPr userDrawn="1"/>
        </p:nvSpPr>
        <p:spPr>
          <a:xfrm>
            <a:off x="467497" y="1574619"/>
            <a:ext cx="2351903" cy="35688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2247E371-F507-CA44-87CD-5FE9F1C457AF}"/>
              </a:ext>
            </a:extLst>
          </p:cNvPr>
          <p:cNvSpPr>
            <a:spLocks noGrp="1"/>
          </p:cNvSpPr>
          <p:nvPr>
            <p:ph type="title"/>
          </p:nvPr>
        </p:nvSpPr>
        <p:spPr>
          <a:xfrm>
            <a:off x="457200" y="59055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22" name="Content Placeholder 3">
            <a:extLst>
              <a:ext uri="{FF2B5EF4-FFF2-40B4-BE49-F238E27FC236}">
                <a16:creationId xmlns:a16="http://schemas.microsoft.com/office/drawing/2014/main" id="{3F6BC7A3-8ED2-CFA5-8932-7EE656B074A9}"/>
              </a:ext>
            </a:extLst>
          </p:cNvPr>
          <p:cNvSpPr>
            <a:spLocks noGrp="1" noChangeAspect="1"/>
          </p:cNvSpPr>
          <p:nvPr>
            <p:ph sz="quarter" idx="29" hasCustomPrompt="1"/>
          </p:nvPr>
        </p:nvSpPr>
        <p:spPr>
          <a:xfrm>
            <a:off x="467497" y="1574617"/>
            <a:ext cx="2351903" cy="3568883"/>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1219200"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1219200"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23" name="Content Placeholder 3">
            <a:extLst>
              <a:ext uri="{FF2B5EF4-FFF2-40B4-BE49-F238E27FC236}">
                <a16:creationId xmlns:a16="http://schemas.microsoft.com/office/drawing/2014/main" id="{29E0F013-F819-1871-3DFB-DE3DD6A71C68}"/>
              </a:ext>
            </a:extLst>
          </p:cNvPr>
          <p:cNvSpPr>
            <a:spLocks noGrp="1" noChangeAspect="1"/>
          </p:cNvSpPr>
          <p:nvPr>
            <p:ph sz="quarter" idx="36" hasCustomPrompt="1"/>
          </p:nvPr>
        </p:nvSpPr>
        <p:spPr>
          <a:xfrm>
            <a:off x="3324996" y="1574617"/>
            <a:ext cx="2351903" cy="3568883"/>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3" name="Content Placeholder 3">
            <a:extLst>
              <a:ext uri="{FF2B5EF4-FFF2-40B4-BE49-F238E27FC236}">
                <a16:creationId xmlns:a16="http://schemas.microsoft.com/office/drawing/2014/main" id="{D19597BF-E7E9-484A-BB29-705E3DB3619A}"/>
              </a:ext>
            </a:extLst>
          </p:cNvPr>
          <p:cNvSpPr>
            <a:spLocks noGrp="1"/>
          </p:cNvSpPr>
          <p:nvPr>
            <p:ph sz="quarter" idx="31" hasCustomPrompt="1"/>
          </p:nvPr>
        </p:nvSpPr>
        <p:spPr>
          <a:xfrm>
            <a:off x="4076700"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4" name="Content Placeholder 3">
            <a:extLst>
              <a:ext uri="{FF2B5EF4-FFF2-40B4-BE49-F238E27FC236}">
                <a16:creationId xmlns:a16="http://schemas.microsoft.com/office/drawing/2014/main" id="{4F08115A-6F4C-7C43-884F-8400F57087DB}"/>
              </a:ext>
            </a:extLst>
          </p:cNvPr>
          <p:cNvSpPr>
            <a:spLocks noGrp="1"/>
          </p:cNvSpPr>
          <p:nvPr>
            <p:ph sz="quarter" idx="32" hasCustomPrompt="1"/>
          </p:nvPr>
        </p:nvSpPr>
        <p:spPr>
          <a:xfrm>
            <a:off x="4076700"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24" name="Content Placeholder 3">
            <a:extLst>
              <a:ext uri="{FF2B5EF4-FFF2-40B4-BE49-F238E27FC236}">
                <a16:creationId xmlns:a16="http://schemas.microsoft.com/office/drawing/2014/main" id="{61D97A2D-3C8D-C0C8-A4BE-5A42D6776D77}"/>
              </a:ext>
            </a:extLst>
          </p:cNvPr>
          <p:cNvSpPr>
            <a:spLocks noGrp="1" noChangeAspect="1"/>
          </p:cNvSpPr>
          <p:nvPr>
            <p:ph sz="quarter" idx="37" hasCustomPrompt="1"/>
          </p:nvPr>
        </p:nvSpPr>
        <p:spPr>
          <a:xfrm>
            <a:off x="6182497" y="1574617"/>
            <a:ext cx="2351903" cy="3568883"/>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6" name="Content Placeholder 3">
            <a:extLst>
              <a:ext uri="{FF2B5EF4-FFF2-40B4-BE49-F238E27FC236}">
                <a16:creationId xmlns:a16="http://schemas.microsoft.com/office/drawing/2014/main" id="{32CD13D8-C553-9B43-ABFB-5E9C875FADCB}"/>
              </a:ext>
            </a:extLst>
          </p:cNvPr>
          <p:cNvSpPr>
            <a:spLocks noGrp="1"/>
          </p:cNvSpPr>
          <p:nvPr>
            <p:ph sz="quarter" idx="34" hasCustomPrompt="1"/>
          </p:nvPr>
        </p:nvSpPr>
        <p:spPr>
          <a:xfrm>
            <a:off x="6934200"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Content Placeholder 3">
            <a:extLst>
              <a:ext uri="{FF2B5EF4-FFF2-40B4-BE49-F238E27FC236}">
                <a16:creationId xmlns:a16="http://schemas.microsoft.com/office/drawing/2014/main" id="{E42E96DA-05ED-D243-90F0-D4A7AC201BF5}"/>
              </a:ext>
            </a:extLst>
          </p:cNvPr>
          <p:cNvSpPr>
            <a:spLocks noGrp="1"/>
          </p:cNvSpPr>
          <p:nvPr>
            <p:ph sz="quarter" idx="35" hasCustomPrompt="1"/>
          </p:nvPr>
        </p:nvSpPr>
        <p:spPr>
          <a:xfrm>
            <a:off x="6934200"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Tree>
    <p:extLst>
      <p:ext uri="{BB962C8B-B14F-4D97-AF65-F5344CB8AC3E}">
        <p14:creationId xmlns:p14="http://schemas.microsoft.com/office/powerpoint/2010/main" val="5494170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 Img: 3 Subsections ">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C43466E-7B85-8A8B-F4CA-F5DF3BCA71CA}"/>
              </a:ext>
            </a:extLst>
          </p:cNvPr>
          <p:cNvSpPr/>
          <p:nvPr userDrawn="1"/>
        </p:nvSpPr>
        <p:spPr>
          <a:xfrm>
            <a:off x="467497" y="1574619"/>
            <a:ext cx="2651760" cy="297833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ontent Placeholder 3">
            <a:extLst>
              <a:ext uri="{FF2B5EF4-FFF2-40B4-BE49-F238E27FC236}">
                <a16:creationId xmlns:a16="http://schemas.microsoft.com/office/drawing/2014/main" id="{F572A2E1-2F70-99C4-0DE0-14FAEAD303CD}"/>
              </a:ext>
            </a:extLst>
          </p:cNvPr>
          <p:cNvSpPr>
            <a:spLocks noGrp="1" noChangeAspect="1"/>
          </p:cNvSpPr>
          <p:nvPr>
            <p:ph sz="quarter" idx="29" hasCustomPrompt="1"/>
          </p:nvPr>
        </p:nvSpPr>
        <p:spPr>
          <a:xfrm>
            <a:off x="467497" y="1574617"/>
            <a:ext cx="2641463" cy="297833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20" name="Rectangle 19">
            <a:extLst>
              <a:ext uri="{FF2B5EF4-FFF2-40B4-BE49-F238E27FC236}">
                <a16:creationId xmlns:a16="http://schemas.microsoft.com/office/drawing/2014/main" id="{05025407-6076-BE6A-65AC-CC6F30334AEC}"/>
              </a:ext>
            </a:extLst>
          </p:cNvPr>
          <p:cNvSpPr/>
          <p:nvPr userDrawn="1"/>
        </p:nvSpPr>
        <p:spPr>
          <a:xfrm>
            <a:off x="3284220" y="1578113"/>
            <a:ext cx="2651760" cy="297833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ntent Placeholder 3">
            <a:extLst>
              <a:ext uri="{FF2B5EF4-FFF2-40B4-BE49-F238E27FC236}">
                <a16:creationId xmlns:a16="http://schemas.microsoft.com/office/drawing/2014/main" id="{51F897CF-E4BE-EE02-3834-124F3BD705F8}"/>
              </a:ext>
            </a:extLst>
          </p:cNvPr>
          <p:cNvSpPr>
            <a:spLocks noGrp="1" noChangeAspect="1"/>
          </p:cNvSpPr>
          <p:nvPr>
            <p:ph sz="quarter" idx="36" hasCustomPrompt="1"/>
          </p:nvPr>
        </p:nvSpPr>
        <p:spPr>
          <a:xfrm>
            <a:off x="3284220" y="1578052"/>
            <a:ext cx="2641463" cy="297833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21" name="Rectangle 20">
            <a:extLst>
              <a:ext uri="{FF2B5EF4-FFF2-40B4-BE49-F238E27FC236}">
                <a16:creationId xmlns:a16="http://schemas.microsoft.com/office/drawing/2014/main" id="{F984BC6B-4F6B-AA92-3C11-C4735EC20320}"/>
              </a:ext>
            </a:extLst>
          </p:cNvPr>
          <p:cNvSpPr/>
          <p:nvPr userDrawn="1"/>
        </p:nvSpPr>
        <p:spPr>
          <a:xfrm>
            <a:off x="6111240" y="1574619"/>
            <a:ext cx="2651760" cy="297833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ontent Placeholder 3">
            <a:extLst>
              <a:ext uri="{FF2B5EF4-FFF2-40B4-BE49-F238E27FC236}">
                <a16:creationId xmlns:a16="http://schemas.microsoft.com/office/drawing/2014/main" id="{BD8AFB30-7C1A-B590-BA57-03D7E708C754}"/>
              </a:ext>
            </a:extLst>
          </p:cNvPr>
          <p:cNvSpPr>
            <a:spLocks noGrp="1" noChangeAspect="1"/>
          </p:cNvSpPr>
          <p:nvPr>
            <p:ph sz="quarter" idx="37" hasCustomPrompt="1"/>
          </p:nvPr>
        </p:nvSpPr>
        <p:spPr>
          <a:xfrm>
            <a:off x="6111240" y="1574617"/>
            <a:ext cx="2641463" cy="2978331"/>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8" name="Title 1">
            <a:extLst>
              <a:ext uri="{FF2B5EF4-FFF2-40B4-BE49-F238E27FC236}">
                <a16:creationId xmlns:a16="http://schemas.microsoft.com/office/drawing/2014/main" id="{2247E371-F507-CA44-87CD-5FE9F1C457AF}"/>
              </a:ext>
            </a:extLst>
          </p:cNvPr>
          <p:cNvSpPr>
            <a:spLocks noGrp="1"/>
          </p:cNvSpPr>
          <p:nvPr>
            <p:ph type="title"/>
          </p:nvPr>
        </p:nvSpPr>
        <p:spPr>
          <a:xfrm>
            <a:off x="457200" y="590550"/>
            <a:ext cx="83058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13" name="Content Placeholder 3">
            <a:extLst>
              <a:ext uri="{FF2B5EF4-FFF2-40B4-BE49-F238E27FC236}">
                <a16:creationId xmlns:a16="http://schemas.microsoft.com/office/drawing/2014/main" id="{D19597BF-E7E9-484A-BB29-705E3DB3619A}"/>
              </a:ext>
            </a:extLst>
          </p:cNvPr>
          <p:cNvSpPr>
            <a:spLocks noGrp="1"/>
          </p:cNvSpPr>
          <p:nvPr>
            <p:ph sz="quarter" idx="31" hasCustomPrompt="1"/>
          </p:nvPr>
        </p:nvSpPr>
        <p:spPr>
          <a:xfrm>
            <a:off x="4422277"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4" name="Content Placeholder 3">
            <a:extLst>
              <a:ext uri="{FF2B5EF4-FFF2-40B4-BE49-F238E27FC236}">
                <a16:creationId xmlns:a16="http://schemas.microsoft.com/office/drawing/2014/main" id="{4F08115A-6F4C-7C43-884F-8400F57087DB}"/>
              </a:ext>
            </a:extLst>
          </p:cNvPr>
          <p:cNvSpPr>
            <a:spLocks noGrp="1"/>
          </p:cNvSpPr>
          <p:nvPr>
            <p:ph sz="quarter" idx="32" hasCustomPrompt="1"/>
          </p:nvPr>
        </p:nvSpPr>
        <p:spPr>
          <a:xfrm>
            <a:off x="4422277"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16" name="Content Placeholder 3">
            <a:extLst>
              <a:ext uri="{FF2B5EF4-FFF2-40B4-BE49-F238E27FC236}">
                <a16:creationId xmlns:a16="http://schemas.microsoft.com/office/drawing/2014/main" id="{32CD13D8-C553-9B43-ABFB-5E9C875FADCB}"/>
              </a:ext>
            </a:extLst>
          </p:cNvPr>
          <p:cNvSpPr>
            <a:spLocks noGrp="1"/>
          </p:cNvSpPr>
          <p:nvPr>
            <p:ph sz="quarter" idx="34" hasCustomPrompt="1"/>
          </p:nvPr>
        </p:nvSpPr>
        <p:spPr>
          <a:xfrm>
            <a:off x="6479677"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Content Placeholder 3">
            <a:extLst>
              <a:ext uri="{FF2B5EF4-FFF2-40B4-BE49-F238E27FC236}">
                <a16:creationId xmlns:a16="http://schemas.microsoft.com/office/drawing/2014/main" id="{E42E96DA-05ED-D243-90F0-D4A7AC201BF5}"/>
              </a:ext>
            </a:extLst>
          </p:cNvPr>
          <p:cNvSpPr>
            <a:spLocks noGrp="1"/>
          </p:cNvSpPr>
          <p:nvPr>
            <p:ph sz="quarter" idx="35" hasCustomPrompt="1"/>
          </p:nvPr>
        </p:nvSpPr>
        <p:spPr>
          <a:xfrm>
            <a:off x="6479677"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2364877" y="3022419"/>
            <a:ext cx="1920240" cy="685801"/>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2364877" y="3708220"/>
            <a:ext cx="1920240" cy="1288868"/>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Tree>
    <p:extLst>
      <p:ext uri="{BB962C8B-B14F-4D97-AF65-F5344CB8AC3E}">
        <p14:creationId xmlns:p14="http://schemas.microsoft.com/office/powerpoint/2010/main" val="335231670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 Img: paired, 3 Subsection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6D6E1BA-FD6C-11CE-8F3F-294F54A0E504}"/>
              </a:ext>
            </a:extLst>
          </p:cNvPr>
          <p:cNvSpPr/>
          <p:nvPr userDrawn="1"/>
        </p:nvSpPr>
        <p:spPr>
          <a:xfrm>
            <a:off x="467497" y="1398627"/>
            <a:ext cx="2651760" cy="1707775"/>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01807E07-0660-B614-DB6B-8DE1577CE6B5}"/>
              </a:ext>
            </a:extLst>
          </p:cNvPr>
          <p:cNvSpPr/>
          <p:nvPr userDrawn="1"/>
        </p:nvSpPr>
        <p:spPr>
          <a:xfrm>
            <a:off x="3288669" y="1398627"/>
            <a:ext cx="2651760" cy="1707775"/>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EBC81947-00F9-74BB-8D6D-8D99C59D515A}"/>
              </a:ext>
            </a:extLst>
          </p:cNvPr>
          <p:cNvSpPr/>
          <p:nvPr userDrawn="1"/>
        </p:nvSpPr>
        <p:spPr>
          <a:xfrm>
            <a:off x="6116183" y="1398627"/>
            <a:ext cx="2651760" cy="1707775"/>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467497" y="1397375"/>
            <a:ext cx="2651760" cy="1490472"/>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0" name="Rectangle 9">
            <a:extLst>
              <a:ext uri="{FF2B5EF4-FFF2-40B4-BE49-F238E27FC236}">
                <a16:creationId xmlns:a16="http://schemas.microsoft.com/office/drawing/2014/main" id="{4BF6B05F-53E1-8945-B16F-0DF3CF82F24C}"/>
              </a:ext>
            </a:extLst>
          </p:cNvPr>
          <p:cNvSpPr/>
          <p:nvPr userDrawn="1"/>
        </p:nvSpPr>
        <p:spPr>
          <a:xfrm>
            <a:off x="0" y="2887847"/>
            <a:ext cx="9144000" cy="2255653"/>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8" name="Content Placeholder 3">
            <a:extLst>
              <a:ext uri="{FF2B5EF4-FFF2-40B4-BE49-F238E27FC236}">
                <a16:creationId xmlns:a16="http://schemas.microsoft.com/office/drawing/2014/main" id="{311FEAA6-A7E6-0840-8977-B2A47F1D6CC8}"/>
              </a:ext>
            </a:extLst>
          </p:cNvPr>
          <p:cNvSpPr>
            <a:spLocks noGrp="1"/>
          </p:cNvSpPr>
          <p:nvPr>
            <p:ph sz="half" idx="10" hasCustomPrompt="1"/>
          </p:nvPr>
        </p:nvSpPr>
        <p:spPr>
          <a:xfrm>
            <a:off x="467497" y="3247501"/>
            <a:ext cx="2651760" cy="1490472"/>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349250" indent="-22066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7497" y="2890985"/>
            <a:ext cx="26517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1" name="Content Placeholder 3">
            <a:extLst>
              <a:ext uri="{FF2B5EF4-FFF2-40B4-BE49-F238E27FC236}">
                <a16:creationId xmlns:a16="http://schemas.microsoft.com/office/drawing/2014/main" id="{16B809F6-FA4E-924A-B401-7F4C46B121C1}"/>
              </a:ext>
            </a:extLst>
          </p:cNvPr>
          <p:cNvSpPr>
            <a:spLocks noGrp="1"/>
          </p:cNvSpPr>
          <p:nvPr>
            <p:ph sz="half" idx="30" hasCustomPrompt="1"/>
          </p:nvPr>
        </p:nvSpPr>
        <p:spPr>
          <a:xfrm>
            <a:off x="3291840" y="3247501"/>
            <a:ext cx="2651760" cy="1490472"/>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349250" indent="-22066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6" name="Content Placeholder 3">
            <a:extLst>
              <a:ext uri="{FF2B5EF4-FFF2-40B4-BE49-F238E27FC236}">
                <a16:creationId xmlns:a16="http://schemas.microsoft.com/office/drawing/2014/main" id="{1A592BC2-CD25-7946-B073-3B5CE272ECA1}"/>
              </a:ext>
            </a:extLst>
          </p:cNvPr>
          <p:cNvSpPr>
            <a:spLocks noGrp="1"/>
          </p:cNvSpPr>
          <p:nvPr>
            <p:ph sz="quarter" idx="31" hasCustomPrompt="1"/>
          </p:nvPr>
        </p:nvSpPr>
        <p:spPr>
          <a:xfrm>
            <a:off x="3291840" y="1397375"/>
            <a:ext cx="2651760" cy="1490472"/>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37" name="Content Placeholder 3">
            <a:extLst>
              <a:ext uri="{FF2B5EF4-FFF2-40B4-BE49-F238E27FC236}">
                <a16:creationId xmlns:a16="http://schemas.microsoft.com/office/drawing/2014/main" id="{1C023B6E-F50F-6B4F-BB0D-25BB7E8C8591}"/>
              </a:ext>
            </a:extLst>
          </p:cNvPr>
          <p:cNvSpPr>
            <a:spLocks noGrp="1"/>
          </p:cNvSpPr>
          <p:nvPr>
            <p:ph sz="quarter" idx="32" hasCustomPrompt="1"/>
          </p:nvPr>
        </p:nvSpPr>
        <p:spPr>
          <a:xfrm>
            <a:off x="3291840" y="2890985"/>
            <a:ext cx="26517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8" name="Content Placeholder 3">
            <a:extLst>
              <a:ext uri="{FF2B5EF4-FFF2-40B4-BE49-F238E27FC236}">
                <a16:creationId xmlns:a16="http://schemas.microsoft.com/office/drawing/2014/main" id="{05509D20-557E-7F4F-8618-542438C490BA}"/>
              </a:ext>
            </a:extLst>
          </p:cNvPr>
          <p:cNvSpPr>
            <a:spLocks noGrp="1"/>
          </p:cNvSpPr>
          <p:nvPr>
            <p:ph sz="half" idx="33" hasCustomPrompt="1"/>
          </p:nvPr>
        </p:nvSpPr>
        <p:spPr>
          <a:xfrm>
            <a:off x="6116183" y="3247501"/>
            <a:ext cx="2651760" cy="1490472"/>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349250" indent="-22066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9" name="Content Placeholder 3">
            <a:extLst>
              <a:ext uri="{FF2B5EF4-FFF2-40B4-BE49-F238E27FC236}">
                <a16:creationId xmlns:a16="http://schemas.microsoft.com/office/drawing/2014/main" id="{157A14B8-DB9F-0649-A945-CCC8C7777ABD}"/>
              </a:ext>
            </a:extLst>
          </p:cNvPr>
          <p:cNvSpPr>
            <a:spLocks noGrp="1"/>
          </p:cNvSpPr>
          <p:nvPr>
            <p:ph sz="quarter" idx="34" hasCustomPrompt="1"/>
          </p:nvPr>
        </p:nvSpPr>
        <p:spPr>
          <a:xfrm>
            <a:off x="6116183" y="1397375"/>
            <a:ext cx="2651760" cy="1490472"/>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0" name="Content Placeholder 3">
            <a:extLst>
              <a:ext uri="{FF2B5EF4-FFF2-40B4-BE49-F238E27FC236}">
                <a16:creationId xmlns:a16="http://schemas.microsoft.com/office/drawing/2014/main" id="{CDA1F315-0513-4B41-A677-CA87DD3A63B4}"/>
              </a:ext>
            </a:extLst>
          </p:cNvPr>
          <p:cNvSpPr>
            <a:spLocks noGrp="1"/>
          </p:cNvSpPr>
          <p:nvPr>
            <p:ph sz="quarter" idx="35" hasCustomPrompt="1"/>
          </p:nvPr>
        </p:nvSpPr>
        <p:spPr>
          <a:xfrm>
            <a:off x="6116183" y="2890985"/>
            <a:ext cx="26517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3" name="Title 1">
            <a:extLst>
              <a:ext uri="{FF2B5EF4-FFF2-40B4-BE49-F238E27FC236}">
                <a16:creationId xmlns:a16="http://schemas.microsoft.com/office/drawing/2014/main" id="{5EFE7D30-4EBF-A243-AE4D-EE54C9A43989}"/>
              </a:ext>
            </a:extLst>
          </p:cNvPr>
          <p:cNvSpPr>
            <a:spLocks noGrp="1"/>
          </p:cNvSpPr>
          <p:nvPr>
            <p:ph type="title"/>
          </p:nvPr>
        </p:nvSpPr>
        <p:spPr>
          <a:xfrm>
            <a:off x="457200" y="590550"/>
            <a:ext cx="8305800" cy="742950"/>
          </a:xfrm>
          <a:prstGeom prst="rect">
            <a:avLst/>
          </a:prstGeom>
        </p:spPr>
        <p:txBody>
          <a:bodyPr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74822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Header (sim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00E37-2066-457D-A866-CD6115300D34}"/>
              </a:ext>
            </a:extLst>
          </p:cNvPr>
          <p:cNvSpPr>
            <a:spLocks noGrp="1"/>
          </p:cNvSpPr>
          <p:nvPr>
            <p:ph type="ctrTitle" hasCustomPrompt="1"/>
          </p:nvPr>
        </p:nvSpPr>
        <p:spPr>
          <a:xfrm>
            <a:off x="1143000" y="841375"/>
            <a:ext cx="7010400" cy="1790700"/>
          </a:xfrm>
          <a:prstGeom prst="rect">
            <a:avLst/>
          </a:prstGeom>
        </p:spPr>
        <p:txBody>
          <a:bodyPr anchor="b">
            <a:normAutofit/>
          </a:bodyPr>
          <a:lstStyle>
            <a:lvl1pPr algn="ctr">
              <a:defRPr sz="3600" b="1">
                <a:solidFill>
                  <a:schemeClr val="accent1"/>
                </a:solidFill>
                <a:latin typeface="Lato" panose="020F0502020204030203" pitchFamily="34" charset="0"/>
              </a:defRPr>
            </a:lvl1pPr>
          </a:lstStyle>
          <a:p>
            <a:r>
              <a:rPr lang="en-US" dirty="0"/>
              <a:t>Section Header title</a:t>
            </a:r>
          </a:p>
        </p:txBody>
      </p:sp>
      <p:sp>
        <p:nvSpPr>
          <p:cNvPr id="3" name="Subtitle 2">
            <a:extLst>
              <a:ext uri="{FF2B5EF4-FFF2-40B4-BE49-F238E27FC236}">
                <a16:creationId xmlns:a16="http://schemas.microsoft.com/office/drawing/2014/main" id="{FBBC01D0-B230-4859-8CF6-4664E1E5F385}"/>
              </a:ext>
            </a:extLst>
          </p:cNvPr>
          <p:cNvSpPr>
            <a:spLocks noGrp="1"/>
          </p:cNvSpPr>
          <p:nvPr>
            <p:ph type="subTitle" idx="1" hasCustomPrompt="1"/>
          </p:nvPr>
        </p:nvSpPr>
        <p:spPr>
          <a:xfrm>
            <a:off x="1143000" y="2701925"/>
            <a:ext cx="7010400" cy="1241425"/>
          </a:xfrm>
          <a:prstGeom prst="rect">
            <a:avLst/>
          </a:prstGeom>
        </p:spPr>
        <p:txBody>
          <a:bodyPr>
            <a:normAutofit/>
          </a:bodyPr>
          <a:lstStyle>
            <a:lvl1pPr marL="0" indent="0" algn="ctr">
              <a:buNone/>
              <a:defRPr sz="1800">
                <a:solidFill>
                  <a:srgbClr val="393A39"/>
                </a:solidFill>
                <a:latin typeface="Lato" panose="020F050202020403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subtitle</a:t>
            </a:r>
          </a:p>
        </p:txBody>
      </p:sp>
    </p:spTree>
    <p:extLst>
      <p:ext uri="{BB962C8B-B14F-4D97-AF65-F5344CB8AC3E}">
        <p14:creationId xmlns:p14="http://schemas.microsoft.com/office/powerpoint/2010/main" val="35548181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 Img: Body ">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2AF1CB3C-159C-3347-BFAC-E45F31299484}"/>
              </a:ext>
            </a:extLst>
          </p:cNvPr>
          <p:cNvSpPr/>
          <p:nvPr userDrawn="1"/>
        </p:nvSpPr>
        <p:spPr>
          <a:xfrm>
            <a:off x="503338" y="819150"/>
            <a:ext cx="1965960" cy="19659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2BEE92EE-CB1A-564D-AFDA-ECC078177899}"/>
              </a:ext>
            </a:extLst>
          </p:cNvPr>
          <p:cNvSpPr/>
          <p:nvPr userDrawn="1"/>
        </p:nvSpPr>
        <p:spPr>
          <a:xfrm>
            <a:off x="2577989" y="819150"/>
            <a:ext cx="1965960" cy="19659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13ADE27-8124-2E48-9321-9D361EB8E511}"/>
              </a:ext>
            </a:extLst>
          </p:cNvPr>
          <p:cNvSpPr/>
          <p:nvPr userDrawn="1"/>
        </p:nvSpPr>
        <p:spPr>
          <a:xfrm>
            <a:off x="2577989" y="2893719"/>
            <a:ext cx="1965960" cy="19659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42C7726-2FB8-454D-88F1-E8C59C67CCDE}"/>
              </a:ext>
            </a:extLst>
          </p:cNvPr>
          <p:cNvSpPr/>
          <p:nvPr userDrawn="1"/>
        </p:nvSpPr>
        <p:spPr>
          <a:xfrm>
            <a:off x="4662597" y="2893719"/>
            <a:ext cx="1965960" cy="19659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503338" y="819150"/>
            <a:ext cx="1965960" cy="195813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53" name="Content Placeholder 3">
            <a:extLst>
              <a:ext uri="{FF2B5EF4-FFF2-40B4-BE49-F238E27FC236}">
                <a16:creationId xmlns:a16="http://schemas.microsoft.com/office/drawing/2014/main" id="{62E5E021-2EE8-AE4F-B572-C897E954C923}"/>
              </a:ext>
            </a:extLst>
          </p:cNvPr>
          <p:cNvSpPr>
            <a:spLocks noGrp="1"/>
          </p:cNvSpPr>
          <p:nvPr>
            <p:ph sz="quarter" idx="30" hasCustomPrompt="1"/>
          </p:nvPr>
        </p:nvSpPr>
        <p:spPr>
          <a:xfrm>
            <a:off x="2582382" y="2893720"/>
            <a:ext cx="1956212" cy="1965960"/>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pic>
        <p:nvPicPr>
          <p:cNvPr id="8" name="Picture 7">
            <a:extLst>
              <a:ext uri="{FF2B5EF4-FFF2-40B4-BE49-F238E27FC236}">
                <a16:creationId xmlns:a16="http://schemas.microsoft.com/office/drawing/2014/main" id="{DBB37FCC-D24D-994D-A24E-BB2E71C19291}"/>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9" name="Picture 8">
            <a:extLst>
              <a:ext uri="{FF2B5EF4-FFF2-40B4-BE49-F238E27FC236}">
                <a16:creationId xmlns:a16="http://schemas.microsoft.com/office/drawing/2014/main" id="{0855F3B6-F7B6-284E-BFFE-48E02FCC8082}"/>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14" name="Content Placeholder 3">
            <a:extLst>
              <a:ext uri="{FF2B5EF4-FFF2-40B4-BE49-F238E27FC236}">
                <a16:creationId xmlns:a16="http://schemas.microsoft.com/office/drawing/2014/main" id="{92912BC2-1EE2-D842-A2B7-DE5424A867EB}"/>
              </a:ext>
            </a:extLst>
          </p:cNvPr>
          <p:cNvSpPr>
            <a:spLocks noGrp="1"/>
          </p:cNvSpPr>
          <p:nvPr>
            <p:ph sz="quarter" idx="31" hasCustomPrompt="1"/>
          </p:nvPr>
        </p:nvSpPr>
        <p:spPr>
          <a:xfrm>
            <a:off x="2582382" y="819149"/>
            <a:ext cx="1956212" cy="1958135"/>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7" name="Content Placeholder 3">
            <a:extLst>
              <a:ext uri="{FF2B5EF4-FFF2-40B4-BE49-F238E27FC236}">
                <a16:creationId xmlns:a16="http://schemas.microsoft.com/office/drawing/2014/main" id="{DB54329B-39FA-9948-8527-46859415990F}"/>
              </a:ext>
            </a:extLst>
          </p:cNvPr>
          <p:cNvSpPr>
            <a:spLocks noGrp="1"/>
          </p:cNvSpPr>
          <p:nvPr>
            <p:ph sz="half" idx="10" hasCustomPrompt="1"/>
          </p:nvPr>
        </p:nvSpPr>
        <p:spPr>
          <a:xfrm>
            <a:off x="4852144" y="1695450"/>
            <a:ext cx="2691656" cy="943227"/>
          </a:xfrm>
          <a:prstGeom prst="rect">
            <a:avLst/>
          </a:prstGeom>
        </p:spPr>
        <p:txBody>
          <a:bodyPr lIns="0">
            <a:normAutofit/>
          </a:bodyPr>
          <a:lstStyle>
            <a:lvl1pPr marL="0" indent="0">
              <a:lnSpc>
                <a:spcPct val="100000"/>
              </a:lnSpc>
              <a:buNone/>
              <a:defRPr sz="1400">
                <a:solidFill>
                  <a:srgbClr val="393A39"/>
                </a:solidFill>
                <a:latin typeface="Lato" panose="020F0502020204030203" pitchFamily="34" charset="0"/>
              </a:defRPr>
            </a:lvl1pPr>
            <a:lvl2pPr marL="292100" indent="0">
              <a:lnSpc>
                <a:spcPct val="100000"/>
              </a:lnSpc>
              <a:buFont typeface="Arial" panose="020B0604020202020204" pitchFamily="34" charset="0"/>
              <a:buNone/>
              <a:defRPr sz="1200">
                <a:solidFill>
                  <a:srgbClr val="393A39"/>
                </a:solidFill>
                <a:latin typeface="Lato" panose="020F0502020204030203" pitchFamily="34" charset="0"/>
              </a:defRPr>
            </a:lvl2pPr>
            <a:lvl3pPr marL="576262" indent="0">
              <a:lnSpc>
                <a:spcPct val="100000"/>
              </a:lnSpc>
              <a:buNone/>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ONLY, keep it short!</a:t>
            </a:r>
          </a:p>
          <a:p>
            <a:pPr lvl="0"/>
            <a:r>
              <a:rPr lang="en-US" dirty="0"/>
              <a:t>Good section header</a:t>
            </a:r>
          </a:p>
        </p:txBody>
      </p:sp>
      <p:sp>
        <p:nvSpPr>
          <p:cNvPr id="18" name="Content Placeholder 3">
            <a:extLst>
              <a:ext uri="{FF2B5EF4-FFF2-40B4-BE49-F238E27FC236}">
                <a16:creationId xmlns:a16="http://schemas.microsoft.com/office/drawing/2014/main" id="{9E3929EB-8C6F-D945-92EC-B79572580E77}"/>
              </a:ext>
            </a:extLst>
          </p:cNvPr>
          <p:cNvSpPr>
            <a:spLocks noGrp="1"/>
          </p:cNvSpPr>
          <p:nvPr>
            <p:ph sz="quarter" idx="19" hasCustomPrompt="1"/>
          </p:nvPr>
        </p:nvSpPr>
        <p:spPr>
          <a:xfrm>
            <a:off x="503337" y="2893718"/>
            <a:ext cx="1935062" cy="455931"/>
          </a:xfrm>
          <a:noFill/>
        </p:spPr>
        <p:txBody>
          <a:bodyPr lIns="137160" tIns="137160" rIns="137160" bIns="45720" anchor="b" anchorCtr="0">
            <a:normAutofit/>
          </a:bodyPr>
          <a:lstStyle>
            <a:lvl1pPr marL="0" indent="0">
              <a:buNone/>
              <a:defRPr sz="1200" b="1">
                <a:solidFill>
                  <a:schemeClr val="accent2"/>
                </a:solidFill>
              </a:defRPr>
            </a:lvl1pPr>
            <a:lvl2pPr>
              <a:defRPr>
                <a:solidFill>
                  <a:schemeClr val="bg2"/>
                </a:solidFill>
              </a:defRPr>
            </a:lvl2pPr>
            <a:lvl3pPr>
              <a:defRPr>
                <a:solidFill>
                  <a:schemeClr val="bg2"/>
                </a:solidFill>
              </a:defRPr>
            </a:lvl3pPr>
          </a:lstStyle>
          <a:p>
            <a:pPr lvl="0"/>
            <a:r>
              <a:rPr lang="en-US" dirty="0"/>
              <a:t>Optional Short Title Here</a:t>
            </a:r>
          </a:p>
        </p:txBody>
      </p:sp>
      <p:sp>
        <p:nvSpPr>
          <p:cNvPr id="19" name="Content Placeholder 3">
            <a:extLst>
              <a:ext uri="{FF2B5EF4-FFF2-40B4-BE49-F238E27FC236}">
                <a16:creationId xmlns:a16="http://schemas.microsoft.com/office/drawing/2014/main" id="{075A62B3-5B8F-BA41-B788-72BE2AD41F88}"/>
              </a:ext>
            </a:extLst>
          </p:cNvPr>
          <p:cNvSpPr>
            <a:spLocks noGrp="1"/>
          </p:cNvSpPr>
          <p:nvPr>
            <p:ph sz="quarter" idx="20" hasCustomPrompt="1"/>
          </p:nvPr>
        </p:nvSpPr>
        <p:spPr>
          <a:xfrm>
            <a:off x="503337" y="3349650"/>
            <a:ext cx="1935062" cy="1066799"/>
          </a:xfrm>
          <a:noFill/>
        </p:spPr>
        <p:txBody>
          <a:bodyPr lIns="137160" tIns="45720" rIns="137160" bIns="13716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Body text here or caption text for all images (swap to caption style)</a:t>
            </a:r>
          </a:p>
        </p:txBody>
      </p:sp>
      <p:sp>
        <p:nvSpPr>
          <p:cNvPr id="23" name="Content Placeholder 3">
            <a:extLst>
              <a:ext uri="{FF2B5EF4-FFF2-40B4-BE49-F238E27FC236}">
                <a16:creationId xmlns:a16="http://schemas.microsoft.com/office/drawing/2014/main" id="{B9EB7CA6-DB6B-5C45-9FED-7ADC8E9AB8DD}"/>
              </a:ext>
            </a:extLst>
          </p:cNvPr>
          <p:cNvSpPr>
            <a:spLocks noGrp="1"/>
          </p:cNvSpPr>
          <p:nvPr>
            <p:ph sz="quarter" idx="32" hasCustomPrompt="1"/>
          </p:nvPr>
        </p:nvSpPr>
        <p:spPr>
          <a:xfrm>
            <a:off x="4662597" y="2893719"/>
            <a:ext cx="1965960" cy="1965960"/>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4" name="Title 1">
            <a:extLst>
              <a:ext uri="{FF2B5EF4-FFF2-40B4-BE49-F238E27FC236}">
                <a16:creationId xmlns:a16="http://schemas.microsoft.com/office/drawing/2014/main" id="{718AC106-9290-5445-A767-ECBF76EA403D}"/>
              </a:ext>
            </a:extLst>
          </p:cNvPr>
          <p:cNvSpPr>
            <a:spLocks noGrp="1"/>
          </p:cNvSpPr>
          <p:nvPr>
            <p:ph type="title"/>
          </p:nvPr>
        </p:nvSpPr>
        <p:spPr>
          <a:xfrm>
            <a:off x="4852144" y="895350"/>
            <a:ext cx="2417762" cy="80010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11837353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 Img: 4 Subsections (equal)">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48AD819D-03F8-DF2F-09FB-0C1EE457B513}"/>
              </a:ext>
            </a:extLst>
          </p:cNvPr>
          <p:cNvSpPr/>
          <p:nvPr userDrawn="1"/>
        </p:nvSpPr>
        <p:spPr>
          <a:xfrm>
            <a:off x="4782808" y="3380621"/>
            <a:ext cx="2971799" cy="176287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B7F8B45-2942-FFC7-D3E1-885DFB4F2996}"/>
              </a:ext>
            </a:extLst>
          </p:cNvPr>
          <p:cNvSpPr/>
          <p:nvPr userDrawn="1"/>
        </p:nvSpPr>
        <p:spPr>
          <a:xfrm>
            <a:off x="4782808" y="1338055"/>
            <a:ext cx="2971799" cy="176287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0A0D4FB-E53C-992F-1223-76C9CEAFB374}"/>
              </a:ext>
            </a:extLst>
          </p:cNvPr>
          <p:cNvSpPr/>
          <p:nvPr userDrawn="1"/>
        </p:nvSpPr>
        <p:spPr>
          <a:xfrm>
            <a:off x="457200" y="3380621"/>
            <a:ext cx="2971799" cy="176287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E0EDB29-4637-0289-6363-D852B2A703B3}"/>
              </a:ext>
            </a:extLst>
          </p:cNvPr>
          <p:cNvSpPr/>
          <p:nvPr userDrawn="1"/>
        </p:nvSpPr>
        <p:spPr>
          <a:xfrm>
            <a:off x="449704" y="1342271"/>
            <a:ext cx="2971799" cy="176287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
            <a:extLst>
              <a:ext uri="{FF2B5EF4-FFF2-40B4-BE49-F238E27FC236}">
                <a16:creationId xmlns:a16="http://schemas.microsoft.com/office/drawing/2014/main" id="{2247E371-F507-CA44-87CD-5FE9F1C457AF}"/>
              </a:ext>
            </a:extLst>
          </p:cNvPr>
          <p:cNvSpPr>
            <a:spLocks noGrp="1"/>
          </p:cNvSpPr>
          <p:nvPr>
            <p:ph type="title"/>
          </p:nvPr>
        </p:nvSpPr>
        <p:spPr>
          <a:xfrm>
            <a:off x="457200" y="590550"/>
            <a:ext cx="8305800" cy="742950"/>
          </a:xfrm>
          <a:prstGeom prst="rect">
            <a:avLst/>
          </a:prstGeom>
        </p:spPr>
        <p:txBody>
          <a:bodyPr lIns="0" anchor="t">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F0940CEC-EABD-2783-324C-2BC4E7916190}"/>
              </a:ext>
            </a:extLst>
          </p:cNvPr>
          <p:cNvSpPr>
            <a:spLocks noGrp="1"/>
          </p:cNvSpPr>
          <p:nvPr>
            <p:ph sz="quarter" idx="30" hasCustomPrompt="1"/>
          </p:nvPr>
        </p:nvSpPr>
        <p:spPr>
          <a:xfrm>
            <a:off x="457199" y="1333500"/>
            <a:ext cx="2971799" cy="1762879"/>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7" name="Content Placeholder 3">
            <a:extLst>
              <a:ext uri="{FF2B5EF4-FFF2-40B4-BE49-F238E27FC236}">
                <a16:creationId xmlns:a16="http://schemas.microsoft.com/office/drawing/2014/main" id="{714472A9-781D-DC74-63F2-F2A5FC06FB0B}"/>
              </a:ext>
            </a:extLst>
          </p:cNvPr>
          <p:cNvSpPr>
            <a:spLocks noGrp="1"/>
          </p:cNvSpPr>
          <p:nvPr>
            <p:ph sz="quarter" idx="39" hasCustomPrompt="1"/>
          </p:nvPr>
        </p:nvSpPr>
        <p:spPr>
          <a:xfrm>
            <a:off x="4785512" y="1336234"/>
            <a:ext cx="2971799" cy="1762879"/>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2244063" y="1760381"/>
            <a:ext cx="2207123" cy="533400"/>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2244063" y="2293781"/>
            <a:ext cx="2207123" cy="914399"/>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13" name="Content Placeholder 3">
            <a:extLst>
              <a:ext uri="{FF2B5EF4-FFF2-40B4-BE49-F238E27FC236}">
                <a16:creationId xmlns:a16="http://schemas.microsoft.com/office/drawing/2014/main" id="{D19597BF-E7E9-484A-BB29-705E3DB3619A}"/>
              </a:ext>
            </a:extLst>
          </p:cNvPr>
          <p:cNvSpPr>
            <a:spLocks noGrp="1"/>
          </p:cNvSpPr>
          <p:nvPr>
            <p:ph sz="quarter" idx="31" hasCustomPrompt="1"/>
          </p:nvPr>
        </p:nvSpPr>
        <p:spPr>
          <a:xfrm>
            <a:off x="6582110" y="1760381"/>
            <a:ext cx="2207123" cy="533400"/>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4" name="Content Placeholder 3">
            <a:extLst>
              <a:ext uri="{FF2B5EF4-FFF2-40B4-BE49-F238E27FC236}">
                <a16:creationId xmlns:a16="http://schemas.microsoft.com/office/drawing/2014/main" id="{4F08115A-6F4C-7C43-884F-8400F57087DB}"/>
              </a:ext>
            </a:extLst>
          </p:cNvPr>
          <p:cNvSpPr>
            <a:spLocks noGrp="1"/>
          </p:cNvSpPr>
          <p:nvPr>
            <p:ph sz="quarter" idx="32" hasCustomPrompt="1"/>
          </p:nvPr>
        </p:nvSpPr>
        <p:spPr>
          <a:xfrm>
            <a:off x="6582110" y="2293781"/>
            <a:ext cx="2207123" cy="914399"/>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28" name="Content Placeholder 3">
            <a:extLst>
              <a:ext uri="{FF2B5EF4-FFF2-40B4-BE49-F238E27FC236}">
                <a16:creationId xmlns:a16="http://schemas.microsoft.com/office/drawing/2014/main" id="{313D6462-24AB-665E-CF2F-885E45899524}"/>
              </a:ext>
            </a:extLst>
          </p:cNvPr>
          <p:cNvSpPr>
            <a:spLocks noGrp="1"/>
          </p:cNvSpPr>
          <p:nvPr>
            <p:ph sz="quarter" idx="40" hasCustomPrompt="1"/>
          </p:nvPr>
        </p:nvSpPr>
        <p:spPr>
          <a:xfrm>
            <a:off x="4785512" y="3381460"/>
            <a:ext cx="2971799" cy="1762879"/>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1" name="Content Placeholder 3">
            <a:extLst>
              <a:ext uri="{FF2B5EF4-FFF2-40B4-BE49-F238E27FC236}">
                <a16:creationId xmlns:a16="http://schemas.microsoft.com/office/drawing/2014/main" id="{3DE15FF4-7BD2-3E49-A5C0-C8CA65B4B785}"/>
              </a:ext>
            </a:extLst>
          </p:cNvPr>
          <p:cNvSpPr>
            <a:spLocks noGrp="1"/>
          </p:cNvSpPr>
          <p:nvPr>
            <p:ph sz="quarter" idx="35" hasCustomPrompt="1"/>
          </p:nvPr>
        </p:nvSpPr>
        <p:spPr>
          <a:xfrm>
            <a:off x="6582110" y="3695701"/>
            <a:ext cx="2207123" cy="533400"/>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2" name="Content Placeholder 3">
            <a:extLst>
              <a:ext uri="{FF2B5EF4-FFF2-40B4-BE49-F238E27FC236}">
                <a16:creationId xmlns:a16="http://schemas.microsoft.com/office/drawing/2014/main" id="{82F4A441-80AB-0C40-A5FA-A586E9B69FDF}"/>
              </a:ext>
            </a:extLst>
          </p:cNvPr>
          <p:cNvSpPr>
            <a:spLocks noGrp="1"/>
          </p:cNvSpPr>
          <p:nvPr>
            <p:ph sz="quarter" idx="36" hasCustomPrompt="1"/>
          </p:nvPr>
        </p:nvSpPr>
        <p:spPr>
          <a:xfrm>
            <a:off x="6582110" y="4229101"/>
            <a:ext cx="2207123" cy="914399"/>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
        <p:nvSpPr>
          <p:cNvPr id="29" name="Content Placeholder 3">
            <a:extLst>
              <a:ext uri="{FF2B5EF4-FFF2-40B4-BE49-F238E27FC236}">
                <a16:creationId xmlns:a16="http://schemas.microsoft.com/office/drawing/2014/main" id="{F7C97EB4-9EE3-8BF9-CB90-9F01474973AA}"/>
              </a:ext>
            </a:extLst>
          </p:cNvPr>
          <p:cNvSpPr>
            <a:spLocks noGrp="1"/>
          </p:cNvSpPr>
          <p:nvPr>
            <p:ph sz="quarter" idx="41" hasCustomPrompt="1"/>
          </p:nvPr>
        </p:nvSpPr>
        <p:spPr>
          <a:xfrm>
            <a:off x="457199" y="3389547"/>
            <a:ext cx="2971799" cy="1762879"/>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3" name="Content Placeholder 3">
            <a:extLst>
              <a:ext uri="{FF2B5EF4-FFF2-40B4-BE49-F238E27FC236}">
                <a16:creationId xmlns:a16="http://schemas.microsoft.com/office/drawing/2014/main" id="{C9704E0E-1158-9D4A-9FA9-6CD1F03D8AE6}"/>
              </a:ext>
            </a:extLst>
          </p:cNvPr>
          <p:cNvSpPr>
            <a:spLocks noGrp="1"/>
          </p:cNvSpPr>
          <p:nvPr>
            <p:ph sz="quarter" idx="37" hasCustomPrompt="1"/>
          </p:nvPr>
        </p:nvSpPr>
        <p:spPr>
          <a:xfrm>
            <a:off x="2244063" y="3695701"/>
            <a:ext cx="2207123" cy="533400"/>
          </a:xfrm>
          <a:solidFill>
            <a:schemeClr val="tx2"/>
          </a:solidFill>
        </p:spPr>
        <p:txBody>
          <a:bodyPr lIns="137160" tIns="45720" rIns="137160" bIns="45720" anchor="b" anchorCtr="0">
            <a:normAutofit/>
          </a:bodyPr>
          <a:lstStyle>
            <a:lvl1pPr marL="0" indent="0">
              <a:buNone/>
              <a:defRPr sz="1400" b="1">
                <a:solidFill>
                  <a:schemeClr val="accent3"/>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4" name="Content Placeholder 3">
            <a:extLst>
              <a:ext uri="{FF2B5EF4-FFF2-40B4-BE49-F238E27FC236}">
                <a16:creationId xmlns:a16="http://schemas.microsoft.com/office/drawing/2014/main" id="{4FBBFCD9-FC54-FE47-8A78-0FE43B5C3E43}"/>
              </a:ext>
            </a:extLst>
          </p:cNvPr>
          <p:cNvSpPr>
            <a:spLocks noGrp="1"/>
          </p:cNvSpPr>
          <p:nvPr>
            <p:ph sz="quarter" idx="38" hasCustomPrompt="1"/>
          </p:nvPr>
        </p:nvSpPr>
        <p:spPr>
          <a:xfrm>
            <a:off x="2244063" y="4229101"/>
            <a:ext cx="2207123" cy="914399"/>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Body text here (no bullets, no images)</a:t>
            </a:r>
          </a:p>
        </p:txBody>
      </p:sp>
    </p:spTree>
    <p:extLst>
      <p:ext uri="{BB962C8B-B14F-4D97-AF65-F5344CB8AC3E}">
        <p14:creationId xmlns:p14="http://schemas.microsoft.com/office/powerpoint/2010/main" val="12486389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 Img: Body Text (right)">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1138D1D-0960-574D-8616-915D22FDBD79}"/>
              </a:ext>
            </a:extLst>
          </p:cNvPr>
          <p:cNvSpPr/>
          <p:nvPr userDrawn="1"/>
        </p:nvSpPr>
        <p:spPr>
          <a:xfrm>
            <a:off x="5715000" y="0"/>
            <a:ext cx="3429000" cy="514350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1" name="Content Placeholder 3">
            <a:extLst>
              <a:ext uri="{FF2B5EF4-FFF2-40B4-BE49-F238E27FC236}">
                <a16:creationId xmlns:a16="http://schemas.microsoft.com/office/drawing/2014/main" id="{74168FC2-68FD-3D40-9EE2-F1CBFA5B7B64}"/>
              </a:ext>
            </a:extLst>
          </p:cNvPr>
          <p:cNvSpPr>
            <a:spLocks noGrp="1"/>
          </p:cNvSpPr>
          <p:nvPr>
            <p:ph sz="quarter" idx="29" hasCustomPrompt="1"/>
          </p:nvPr>
        </p:nvSpPr>
        <p:spPr>
          <a:xfrm>
            <a:off x="2572327"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6" name="Content Placeholder 3">
            <a:extLst>
              <a:ext uri="{FF2B5EF4-FFF2-40B4-BE49-F238E27FC236}">
                <a16:creationId xmlns:a16="http://schemas.microsoft.com/office/drawing/2014/main" id="{5F1CBD17-C9EA-0D42-A4D1-460C4DF61C70}"/>
              </a:ext>
            </a:extLst>
          </p:cNvPr>
          <p:cNvSpPr>
            <a:spLocks noGrp="1"/>
          </p:cNvSpPr>
          <p:nvPr>
            <p:ph sz="quarter" idx="21" hasCustomPrompt="1"/>
          </p:nvPr>
        </p:nvSpPr>
        <p:spPr>
          <a:xfrm>
            <a:off x="457200" y="1504950"/>
            <a:ext cx="1965960" cy="1472184"/>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57200"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72327"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4" name="Content Placeholder 3">
            <a:extLst>
              <a:ext uri="{FF2B5EF4-FFF2-40B4-BE49-F238E27FC236}">
                <a16:creationId xmlns:a16="http://schemas.microsoft.com/office/drawing/2014/main" id="{4F6D8420-1F22-044E-B700-6970DA319995}"/>
              </a:ext>
            </a:extLst>
          </p:cNvPr>
          <p:cNvSpPr>
            <a:spLocks noGrp="1"/>
          </p:cNvSpPr>
          <p:nvPr>
            <p:ph sz="quarter" idx="32" hasCustomPrompt="1"/>
          </p:nvPr>
        </p:nvSpPr>
        <p:spPr>
          <a:xfrm>
            <a:off x="4687454"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87454"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7" name="Content Placeholder 3">
            <a:extLst>
              <a:ext uri="{FF2B5EF4-FFF2-40B4-BE49-F238E27FC236}">
                <a16:creationId xmlns:a16="http://schemas.microsoft.com/office/drawing/2014/main" id="{A643E576-2E7A-E84D-B6FE-1DA3867EA33C}"/>
              </a:ext>
            </a:extLst>
          </p:cNvPr>
          <p:cNvSpPr>
            <a:spLocks noGrp="1"/>
          </p:cNvSpPr>
          <p:nvPr>
            <p:ph sz="quarter" idx="35" hasCustomPrompt="1"/>
          </p:nvPr>
        </p:nvSpPr>
        <p:spPr>
          <a:xfrm>
            <a:off x="6802581"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02581"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12" name="Content Placeholder 3">
            <a:extLst>
              <a:ext uri="{FF2B5EF4-FFF2-40B4-BE49-F238E27FC236}">
                <a16:creationId xmlns:a16="http://schemas.microsoft.com/office/drawing/2014/main" id="{F12BC52A-186A-9B43-A602-388B5540D1E9}"/>
              </a:ext>
            </a:extLst>
          </p:cNvPr>
          <p:cNvSpPr>
            <a:spLocks noGrp="1"/>
          </p:cNvSpPr>
          <p:nvPr>
            <p:ph sz="half" idx="10" hasCustomPrompt="1"/>
          </p:nvPr>
        </p:nvSpPr>
        <p:spPr>
          <a:xfrm>
            <a:off x="457200" y="3486148"/>
            <a:ext cx="4864512" cy="1243222"/>
          </a:xfrm>
          <a:prstGeom prst="rect">
            <a:avLst/>
          </a:prstGeom>
        </p:spPr>
        <p:txBody>
          <a:bodyPr lIns="0" t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 Body text is preferred over bullets</a:t>
            </a:r>
          </a:p>
          <a:p>
            <a:pPr lvl="1"/>
            <a:r>
              <a:rPr lang="en-US" dirty="0"/>
              <a:t>Second level</a:t>
            </a:r>
          </a:p>
          <a:p>
            <a:pPr lvl="2"/>
            <a:r>
              <a:rPr lang="en-US" dirty="0"/>
              <a:t>Third level</a:t>
            </a:r>
          </a:p>
        </p:txBody>
      </p:sp>
      <p:sp>
        <p:nvSpPr>
          <p:cNvPr id="13" name="Title 1">
            <a:extLst>
              <a:ext uri="{FF2B5EF4-FFF2-40B4-BE49-F238E27FC236}">
                <a16:creationId xmlns:a16="http://schemas.microsoft.com/office/drawing/2014/main" id="{AC332FC9-5E40-7F4A-ADF7-3D2ADB4F03AF}"/>
              </a:ext>
            </a:extLst>
          </p:cNvPr>
          <p:cNvSpPr>
            <a:spLocks noGrp="1"/>
          </p:cNvSpPr>
          <p:nvPr>
            <p:ph type="title"/>
          </p:nvPr>
        </p:nvSpPr>
        <p:spPr>
          <a:xfrm>
            <a:off x="457200" y="590550"/>
            <a:ext cx="5105400"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9547624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 Img: Body Text (left)">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34551FB-B332-9440-9C5C-BC9D2C8CEF62}"/>
              </a:ext>
            </a:extLst>
          </p:cNvPr>
          <p:cNvSpPr/>
          <p:nvPr userDrawn="1"/>
        </p:nvSpPr>
        <p:spPr>
          <a:xfrm>
            <a:off x="0" y="0"/>
            <a:ext cx="3429000" cy="514350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pic>
        <p:nvPicPr>
          <p:cNvPr id="15" name="Picture 14">
            <a:extLst>
              <a:ext uri="{FF2B5EF4-FFF2-40B4-BE49-F238E27FC236}">
                <a16:creationId xmlns:a16="http://schemas.microsoft.com/office/drawing/2014/main" id="{F801C095-FC4F-B548-86F9-AF8655C17916}"/>
              </a:ext>
            </a:extLst>
          </p:cNvPr>
          <p:cNvPicPr>
            <a:picLocks noChangeAspect="1"/>
          </p:cNvPicPr>
          <p:nvPr userDrawn="1"/>
        </p:nvPicPr>
        <p:blipFill rotWithShape="1">
          <a:blip r:embed="rId2"/>
          <a:srcRect l="24096"/>
          <a:stretch/>
        </p:blipFill>
        <p:spPr>
          <a:xfrm>
            <a:off x="0" y="115217"/>
            <a:ext cx="1066800" cy="287051"/>
          </a:xfrm>
          <a:prstGeom prst="rect">
            <a:avLst/>
          </a:prstGeom>
        </p:spPr>
      </p:pic>
      <p:pic>
        <p:nvPicPr>
          <p:cNvPr id="17" name="Picture 16">
            <a:extLst>
              <a:ext uri="{FF2B5EF4-FFF2-40B4-BE49-F238E27FC236}">
                <a16:creationId xmlns:a16="http://schemas.microsoft.com/office/drawing/2014/main" id="{E31FA408-826D-594C-99A2-F4CA1B6EF291}"/>
              </a:ext>
            </a:extLst>
          </p:cNvPr>
          <p:cNvPicPr>
            <a:picLocks noChangeAspect="1"/>
          </p:cNvPicPr>
          <p:nvPr userDrawn="1"/>
        </p:nvPicPr>
        <p:blipFill>
          <a:blip r:embed="rId3"/>
          <a:stretch>
            <a:fillRect/>
          </a:stretch>
        </p:blipFill>
        <p:spPr>
          <a:xfrm>
            <a:off x="115778" y="223913"/>
            <a:ext cx="752320" cy="69658"/>
          </a:xfrm>
          <a:prstGeom prst="rect">
            <a:avLst/>
          </a:prstGeom>
        </p:spPr>
      </p:pic>
      <p:sp>
        <p:nvSpPr>
          <p:cNvPr id="21" name="Content Placeholder 3">
            <a:extLst>
              <a:ext uri="{FF2B5EF4-FFF2-40B4-BE49-F238E27FC236}">
                <a16:creationId xmlns:a16="http://schemas.microsoft.com/office/drawing/2014/main" id="{74168FC2-68FD-3D40-9EE2-F1CBFA5B7B64}"/>
              </a:ext>
            </a:extLst>
          </p:cNvPr>
          <p:cNvSpPr>
            <a:spLocks noGrp="1"/>
          </p:cNvSpPr>
          <p:nvPr>
            <p:ph sz="quarter" idx="29" hasCustomPrompt="1"/>
          </p:nvPr>
        </p:nvSpPr>
        <p:spPr>
          <a:xfrm>
            <a:off x="2572327"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6" name="Content Placeholder 3">
            <a:extLst>
              <a:ext uri="{FF2B5EF4-FFF2-40B4-BE49-F238E27FC236}">
                <a16:creationId xmlns:a16="http://schemas.microsoft.com/office/drawing/2014/main" id="{5F1CBD17-C9EA-0D42-A4D1-460C4DF61C70}"/>
              </a:ext>
            </a:extLst>
          </p:cNvPr>
          <p:cNvSpPr>
            <a:spLocks noGrp="1"/>
          </p:cNvSpPr>
          <p:nvPr>
            <p:ph sz="quarter" idx="21" hasCustomPrompt="1"/>
          </p:nvPr>
        </p:nvSpPr>
        <p:spPr>
          <a:xfrm>
            <a:off x="457200" y="1504950"/>
            <a:ext cx="1965960" cy="1472184"/>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57200"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72327"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4" name="Content Placeholder 3">
            <a:extLst>
              <a:ext uri="{FF2B5EF4-FFF2-40B4-BE49-F238E27FC236}">
                <a16:creationId xmlns:a16="http://schemas.microsoft.com/office/drawing/2014/main" id="{4F6D8420-1F22-044E-B700-6970DA319995}"/>
              </a:ext>
            </a:extLst>
          </p:cNvPr>
          <p:cNvSpPr>
            <a:spLocks noGrp="1"/>
          </p:cNvSpPr>
          <p:nvPr>
            <p:ph sz="quarter" idx="32" hasCustomPrompt="1"/>
          </p:nvPr>
        </p:nvSpPr>
        <p:spPr>
          <a:xfrm>
            <a:off x="4687454"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87454"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7" name="Content Placeholder 3">
            <a:extLst>
              <a:ext uri="{FF2B5EF4-FFF2-40B4-BE49-F238E27FC236}">
                <a16:creationId xmlns:a16="http://schemas.microsoft.com/office/drawing/2014/main" id="{A643E576-2E7A-E84D-B6FE-1DA3867EA33C}"/>
              </a:ext>
            </a:extLst>
          </p:cNvPr>
          <p:cNvSpPr>
            <a:spLocks noGrp="1"/>
          </p:cNvSpPr>
          <p:nvPr>
            <p:ph sz="quarter" idx="35" hasCustomPrompt="1"/>
          </p:nvPr>
        </p:nvSpPr>
        <p:spPr>
          <a:xfrm>
            <a:off x="6802581" y="1504948"/>
            <a:ext cx="1965960" cy="1472185"/>
          </a:xfrm>
          <a:solidFill>
            <a:schemeClr val="bg2"/>
          </a:solidFill>
          <a:ln>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02581" y="2977134"/>
            <a:ext cx="1965960" cy="316595"/>
          </a:xfrm>
          <a:solidFill>
            <a:schemeClr val="bg2"/>
          </a:solidFill>
          <a:ln>
            <a:no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12" name="Content Placeholder 3">
            <a:extLst>
              <a:ext uri="{FF2B5EF4-FFF2-40B4-BE49-F238E27FC236}">
                <a16:creationId xmlns:a16="http://schemas.microsoft.com/office/drawing/2014/main" id="{F12BC52A-186A-9B43-A602-388B5540D1E9}"/>
              </a:ext>
            </a:extLst>
          </p:cNvPr>
          <p:cNvSpPr>
            <a:spLocks noGrp="1"/>
          </p:cNvSpPr>
          <p:nvPr>
            <p:ph sz="half" idx="10" hasCustomPrompt="1"/>
          </p:nvPr>
        </p:nvSpPr>
        <p:spPr>
          <a:xfrm>
            <a:off x="3733800" y="3486148"/>
            <a:ext cx="4864512" cy="1243222"/>
          </a:xfrm>
          <a:prstGeom prst="rect">
            <a:avLst/>
          </a:prstGeom>
        </p:spPr>
        <p:txBody>
          <a:bodyPr lIns="0" tIns="0">
            <a:normAutofit/>
          </a:bodyPr>
          <a:lstStyle>
            <a:lvl1pPr>
              <a:lnSpc>
                <a:spcPct val="100000"/>
              </a:lnSpc>
              <a:defRPr sz="1400">
                <a:solidFill>
                  <a:srgbClr val="393A39"/>
                </a:solidFill>
                <a:latin typeface="Lato" panose="020F0502020204030203" pitchFamily="34" charset="0"/>
              </a:defRPr>
            </a:lvl1pPr>
            <a:lvl2pPr>
              <a:lnSpc>
                <a:spcPct val="100000"/>
              </a:lnSpc>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 Body text is preferred over bullets</a:t>
            </a:r>
          </a:p>
          <a:p>
            <a:pPr lvl="1"/>
            <a:r>
              <a:rPr lang="en-US" dirty="0"/>
              <a:t>Second level</a:t>
            </a:r>
          </a:p>
          <a:p>
            <a:pPr lvl="2"/>
            <a:r>
              <a:rPr lang="en-US" dirty="0"/>
              <a:t>Third level</a:t>
            </a:r>
          </a:p>
        </p:txBody>
      </p:sp>
      <p:sp>
        <p:nvSpPr>
          <p:cNvPr id="13" name="Title 1">
            <a:extLst>
              <a:ext uri="{FF2B5EF4-FFF2-40B4-BE49-F238E27FC236}">
                <a16:creationId xmlns:a16="http://schemas.microsoft.com/office/drawing/2014/main" id="{AC332FC9-5E40-7F4A-ADF7-3D2ADB4F03AF}"/>
              </a:ext>
            </a:extLst>
          </p:cNvPr>
          <p:cNvSpPr>
            <a:spLocks noGrp="1"/>
          </p:cNvSpPr>
          <p:nvPr>
            <p:ph type="title"/>
          </p:nvPr>
        </p:nvSpPr>
        <p:spPr>
          <a:xfrm>
            <a:off x="3733800" y="590550"/>
            <a:ext cx="5034741" cy="742950"/>
          </a:xfrm>
          <a:prstGeom prst="rect">
            <a:avLst/>
          </a:prstGeom>
        </p:spPr>
        <p:txBody>
          <a:bodyPr lIns="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1549445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 Img: paired, 4 Subsections (body)">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33E5E51-F73A-BAFD-0453-B5BC5DDCD447}"/>
              </a:ext>
            </a:extLst>
          </p:cNvPr>
          <p:cNvSpPr/>
          <p:nvPr userDrawn="1"/>
        </p:nvSpPr>
        <p:spPr>
          <a:xfrm>
            <a:off x="457200" y="1885949"/>
            <a:ext cx="1965960" cy="1676400"/>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5B89AB11-3892-56C1-3CDF-F6E297969B8C}"/>
              </a:ext>
            </a:extLst>
          </p:cNvPr>
          <p:cNvSpPr/>
          <p:nvPr userDrawn="1"/>
        </p:nvSpPr>
        <p:spPr>
          <a:xfrm>
            <a:off x="2580968" y="1885949"/>
            <a:ext cx="1965960" cy="1676400"/>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3239923-4C50-0419-C887-C8920B25B7FA}"/>
              </a:ext>
            </a:extLst>
          </p:cNvPr>
          <p:cNvSpPr/>
          <p:nvPr userDrawn="1"/>
        </p:nvSpPr>
        <p:spPr>
          <a:xfrm>
            <a:off x="4719522" y="1885949"/>
            <a:ext cx="1965960" cy="1676400"/>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DF4186F-023F-128B-56EF-71586D1AEBDD}"/>
              </a:ext>
            </a:extLst>
          </p:cNvPr>
          <p:cNvSpPr/>
          <p:nvPr userDrawn="1"/>
        </p:nvSpPr>
        <p:spPr>
          <a:xfrm>
            <a:off x="6840792" y="1885949"/>
            <a:ext cx="1965960" cy="1676400"/>
          </a:xfrm>
          <a:prstGeom prst="rect">
            <a:avLst/>
          </a:prstGeom>
          <a:solidFill>
            <a:schemeClr val="bg2"/>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ontent Placeholder 3">
            <a:extLst>
              <a:ext uri="{FF2B5EF4-FFF2-40B4-BE49-F238E27FC236}">
                <a16:creationId xmlns:a16="http://schemas.microsoft.com/office/drawing/2014/main" id="{88FAD3AE-C209-DD41-8D9F-F3C291DF9248}"/>
              </a:ext>
            </a:extLst>
          </p:cNvPr>
          <p:cNvSpPr>
            <a:spLocks noGrp="1"/>
          </p:cNvSpPr>
          <p:nvPr>
            <p:ph sz="quarter" idx="22" hasCustomPrompt="1"/>
          </p:nvPr>
        </p:nvSpPr>
        <p:spPr>
          <a:xfrm>
            <a:off x="2580968" y="1885950"/>
            <a:ext cx="1965960" cy="147218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6" name="Content Placeholder 3">
            <a:extLst>
              <a:ext uri="{FF2B5EF4-FFF2-40B4-BE49-F238E27FC236}">
                <a16:creationId xmlns:a16="http://schemas.microsoft.com/office/drawing/2014/main" id="{5F1CBD17-C9EA-0D42-A4D1-460C4DF61C70}"/>
              </a:ext>
            </a:extLst>
          </p:cNvPr>
          <p:cNvSpPr>
            <a:spLocks noGrp="1"/>
          </p:cNvSpPr>
          <p:nvPr>
            <p:ph sz="quarter" idx="21" hasCustomPrompt="1"/>
          </p:nvPr>
        </p:nvSpPr>
        <p:spPr>
          <a:xfrm>
            <a:off x="457200" y="1885950"/>
            <a:ext cx="1965960" cy="1474470"/>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0" name="Rectangle 9">
            <a:extLst>
              <a:ext uri="{FF2B5EF4-FFF2-40B4-BE49-F238E27FC236}">
                <a16:creationId xmlns:a16="http://schemas.microsoft.com/office/drawing/2014/main" id="{4BF6B05F-53E1-8945-B16F-0DF3CF82F24C}"/>
              </a:ext>
            </a:extLst>
          </p:cNvPr>
          <p:cNvSpPr/>
          <p:nvPr userDrawn="1"/>
        </p:nvSpPr>
        <p:spPr>
          <a:xfrm>
            <a:off x="0" y="3358135"/>
            <a:ext cx="9144000" cy="1785365"/>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17" name="Content Placeholder 3">
            <a:extLst>
              <a:ext uri="{FF2B5EF4-FFF2-40B4-BE49-F238E27FC236}">
                <a16:creationId xmlns:a16="http://schemas.microsoft.com/office/drawing/2014/main" id="{F509B63B-1486-3540-B785-BB3D12EDB3BE}"/>
              </a:ext>
            </a:extLst>
          </p:cNvPr>
          <p:cNvSpPr>
            <a:spLocks noGrp="1"/>
          </p:cNvSpPr>
          <p:nvPr>
            <p:ph sz="quarter" idx="20" hasCustomPrompt="1"/>
          </p:nvPr>
        </p:nvSpPr>
        <p:spPr>
          <a:xfrm>
            <a:off x="457200" y="3714649"/>
            <a:ext cx="1965960" cy="1115669"/>
          </a:xfrm>
          <a:solidFill>
            <a:schemeClr val="bg1">
              <a:lumMod val="95000"/>
            </a:schemeClr>
          </a:solidFill>
          <a:ln w="6350">
            <a:solidFill>
              <a:schemeClr val="bg1">
                <a:lumMod val="95000"/>
              </a:schemeClr>
            </a:solidFill>
          </a:ln>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57200" y="3358134"/>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8" name="Content Placeholder 3">
            <a:extLst>
              <a:ext uri="{FF2B5EF4-FFF2-40B4-BE49-F238E27FC236}">
                <a16:creationId xmlns:a16="http://schemas.microsoft.com/office/drawing/2014/main" id="{216EF5B3-14E5-2446-9E37-8D3DA7F83FA6}"/>
              </a:ext>
            </a:extLst>
          </p:cNvPr>
          <p:cNvSpPr>
            <a:spLocks noGrp="1"/>
          </p:cNvSpPr>
          <p:nvPr>
            <p:ph sz="quarter" idx="23" hasCustomPrompt="1"/>
          </p:nvPr>
        </p:nvSpPr>
        <p:spPr>
          <a:xfrm>
            <a:off x="2580968" y="3714649"/>
            <a:ext cx="1965960" cy="1115669"/>
          </a:xfrm>
          <a:solidFill>
            <a:schemeClr val="bg1">
              <a:lumMod val="95000"/>
            </a:schemeClr>
          </a:solidFill>
          <a:ln w="6350">
            <a:solidFill>
              <a:schemeClr val="bg1">
                <a:lumMod val="95000"/>
              </a:schemeClr>
            </a:solidFill>
          </a:ln>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49" name="Content Placeholder 3">
            <a:extLst>
              <a:ext uri="{FF2B5EF4-FFF2-40B4-BE49-F238E27FC236}">
                <a16:creationId xmlns:a16="http://schemas.microsoft.com/office/drawing/2014/main" id="{A33A5FF1-7CDE-394A-8F8F-43478A103928}"/>
              </a:ext>
            </a:extLst>
          </p:cNvPr>
          <p:cNvSpPr>
            <a:spLocks noGrp="1"/>
          </p:cNvSpPr>
          <p:nvPr>
            <p:ph sz="quarter" idx="24" hasCustomPrompt="1"/>
          </p:nvPr>
        </p:nvSpPr>
        <p:spPr>
          <a:xfrm>
            <a:off x="2580968" y="3358134"/>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50" name="Content Placeholder 3">
            <a:extLst>
              <a:ext uri="{FF2B5EF4-FFF2-40B4-BE49-F238E27FC236}">
                <a16:creationId xmlns:a16="http://schemas.microsoft.com/office/drawing/2014/main" id="{37AD7603-46FC-F347-AF65-9A5A450E8717}"/>
              </a:ext>
            </a:extLst>
          </p:cNvPr>
          <p:cNvSpPr>
            <a:spLocks noGrp="1"/>
          </p:cNvSpPr>
          <p:nvPr>
            <p:ph sz="quarter" idx="25" hasCustomPrompt="1"/>
          </p:nvPr>
        </p:nvSpPr>
        <p:spPr>
          <a:xfrm>
            <a:off x="4717024" y="1885950"/>
            <a:ext cx="1965960" cy="147218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51" name="Content Placeholder 3">
            <a:extLst>
              <a:ext uri="{FF2B5EF4-FFF2-40B4-BE49-F238E27FC236}">
                <a16:creationId xmlns:a16="http://schemas.microsoft.com/office/drawing/2014/main" id="{B34E1369-EF0E-B046-97D9-6341F2F2EA21}"/>
              </a:ext>
            </a:extLst>
          </p:cNvPr>
          <p:cNvSpPr>
            <a:spLocks noGrp="1"/>
          </p:cNvSpPr>
          <p:nvPr>
            <p:ph sz="quarter" idx="26" hasCustomPrompt="1"/>
          </p:nvPr>
        </p:nvSpPr>
        <p:spPr>
          <a:xfrm>
            <a:off x="4717024" y="3714649"/>
            <a:ext cx="1965960" cy="1115669"/>
          </a:xfrm>
          <a:solidFill>
            <a:schemeClr val="bg1">
              <a:lumMod val="95000"/>
            </a:schemeClr>
          </a:solidFill>
          <a:ln w="6350">
            <a:solidFill>
              <a:schemeClr val="bg1">
                <a:lumMod val="95000"/>
              </a:schemeClr>
            </a:solidFill>
          </a:ln>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52" name="Content Placeholder 3">
            <a:extLst>
              <a:ext uri="{FF2B5EF4-FFF2-40B4-BE49-F238E27FC236}">
                <a16:creationId xmlns:a16="http://schemas.microsoft.com/office/drawing/2014/main" id="{63659F40-D8CA-2341-9DFD-6BA8E4B8640E}"/>
              </a:ext>
            </a:extLst>
          </p:cNvPr>
          <p:cNvSpPr>
            <a:spLocks noGrp="1"/>
          </p:cNvSpPr>
          <p:nvPr>
            <p:ph sz="quarter" idx="27" hasCustomPrompt="1"/>
          </p:nvPr>
        </p:nvSpPr>
        <p:spPr>
          <a:xfrm>
            <a:off x="4717024" y="3358134"/>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53" name="Content Placeholder 3">
            <a:extLst>
              <a:ext uri="{FF2B5EF4-FFF2-40B4-BE49-F238E27FC236}">
                <a16:creationId xmlns:a16="http://schemas.microsoft.com/office/drawing/2014/main" id="{A35135FD-AD75-964F-B113-BD252DDE92D5}"/>
              </a:ext>
            </a:extLst>
          </p:cNvPr>
          <p:cNvSpPr>
            <a:spLocks noGrp="1"/>
          </p:cNvSpPr>
          <p:nvPr>
            <p:ph sz="quarter" idx="28" hasCustomPrompt="1"/>
          </p:nvPr>
        </p:nvSpPr>
        <p:spPr>
          <a:xfrm>
            <a:off x="6840792" y="1885950"/>
            <a:ext cx="1965960" cy="147218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54" name="Content Placeholder 3">
            <a:extLst>
              <a:ext uri="{FF2B5EF4-FFF2-40B4-BE49-F238E27FC236}">
                <a16:creationId xmlns:a16="http://schemas.microsoft.com/office/drawing/2014/main" id="{D177B7A0-E491-2949-A749-674B4894CD6E}"/>
              </a:ext>
            </a:extLst>
          </p:cNvPr>
          <p:cNvSpPr>
            <a:spLocks noGrp="1"/>
          </p:cNvSpPr>
          <p:nvPr>
            <p:ph sz="quarter" idx="29" hasCustomPrompt="1"/>
          </p:nvPr>
        </p:nvSpPr>
        <p:spPr>
          <a:xfrm>
            <a:off x="6840792" y="3714649"/>
            <a:ext cx="1965960" cy="1115669"/>
          </a:xfrm>
          <a:solidFill>
            <a:schemeClr val="bg1">
              <a:lumMod val="95000"/>
            </a:schemeClr>
          </a:solidFill>
          <a:ln w="6350">
            <a:solidFill>
              <a:schemeClr val="bg1">
                <a:lumMod val="95000"/>
              </a:schemeClr>
            </a:solidFill>
          </a:ln>
        </p:spPr>
        <p:txBody>
          <a:bodyPr lIns="137160" tIns="45720" rIns="137160" bIns="137160" anchor="t" anchorCtr="0">
            <a:norm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Body text here</a:t>
            </a:r>
          </a:p>
        </p:txBody>
      </p:sp>
      <p:sp>
        <p:nvSpPr>
          <p:cNvPr id="55" name="Content Placeholder 3">
            <a:extLst>
              <a:ext uri="{FF2B5EF4-FFF2-40B4-BE49-F238E27FC236}">
                <a16:creationId xmlns:a16="http://schemas.microsoft.com/office/drawing/2014/main" id="{B176513E-FA18-374C-AD1F-242628F462B4}"/>
              </a:ext>
            </a:extLst>
          </p:cNvPr>
          <p:cNvSpPr>
            <a:spLocks noGrp="1"/>
          </p:cNvSpPr>
          <p:nvPr>
            <p:ph sz="quarter" idx="30" hasCustomPrompt="1"/>
          </p:nvPr>
        </p:nvSpPr>
        <p:spPr>
          <a:xfrm>
            <a:off x="6840792" y="3358134"/>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8" name="Title 1">
            <a:extLst>
              <a:ext uri="{FF2B5EF4-FFF2-40B4-BE49-F238E27FC236}">
                <a16:creationId xmlns:a16="http://schemas.microsoft.com/office/drawing/2014/main" id="{2FA1BC06-C30C-E541-AF0C-1F21C8CBC4D8}"/>
              </a:ext>
            </a:extLst>
          </p:cNvPr>
          <p:cNvSpPr>
            <a:spLocks noGrp="1"/>
          </p:cNvSpPr>
          <p:nvPr>
            <p:ph type="title"/>
          </p:nvPr>
        </p:nvSpPr>
        <p:spPr>
          <a:xfrm>
            <a:off x="457200" y="829818"/>
            <a:ext cx="8305800" cy="742950"/>
          </a:xfrm>
          <a:prstGeom prst="rect">
            <a:avLst/>
          </a:prstGeom>
        </p:spPr>
        <p:txBody>
          <a:bodyPr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6403667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 Img: paired, 4 Subsections (bullet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B041A03-4159-5BA0-2937-313A12D686CA}"/>
              </a:ext>
            </a:extLst>
          </p:cNvPr>
          <p:cNvSpPr/>
          <p:nvPr userDrawn="1"/>
        </p:nvSpPr>
        <p:spPr>
          <a:xfrm>
            <a:off x="467497" y="1574268"/>
            <a:ext cx="1965960" cy="16832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3DF75490-FC04-D3A4-D7C4-8E92CF0A3A64}"/>
              </a:ext>
            </a:extLst>
          </p:cNvPr>
          <p:cNvSpPr/>
          <p:nvPr userDrawn="1"/>
        </p:nvSpPr>
        <p:spPr>
          <a:xfrm>
            <a:off x="2591861" y="1574268"/>
            <a:ext cx="1965960" cy="16832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F55CD14-DBA3-8FBF-5247-AC80F83814E1}"/>
              </a:ext>
            </a:extLst>
          </p:cNvPr>
          <p:cNvSpPr/>
          <p:nvPr userDrawn="1"/>
        </p:nvSpPr>
        <p:spPr>
          <a:xfrm>
            <a:off x="4712240" y="1574268"/>
            <a:ext cx="1965960" cy="16832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20D7B49-B6C1-DC37-3940-A85D84AC3CBE}"/>
              </a:ext>
            </a:extLst>
          </p:cNvPr>
          <p:cNvSpPr/>
          <p:nvPr userDrawn="1"/>
        </p:nvSpPr>
        <p:spPr>
          <a:xfrm>
            <a:off x="6828634" y="1574268"/>
            <a:ext cx="1965960" cy="168328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ontent Placeholder 3">
            <a:extLst>
              <a:ext uri="{FF2B5EF4-FFF2-40B4-BE49-F238E27FC236}">
                <a16:creationId xmlns:a16="http://schemas.microsoft.com/office/drawing/2014/main" id="{E80BBB08-8B4C-AE45-BE9F-2ACF045CF6F5}"/>
              </a:ext>
            </a:extLst>
          </p:cNvPr>
          <p:cNvSpPr>
            <a:spLocks noGrp="1"/>
          </p:cNvSpPr>
          <p:nvPr>
            <p:ph sz="quarter" idx="31" hasCustomPrompt="1"/>
          </p:nvPr>
        </p:nvSpPr>
        <p:spPr>
          <a:xfrm>
            <a:off x="2591861" y="1574268"/>
            <a:ext cx="1965960" cy="110642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0" name="Rectangle 9">
            <a:extLst>
              <a:ext uri="{FF2B5EF4-FFF2-40B4-BE49-F238E27FC236}">
                <a16:creationId xmlns:a16="http://schemas.microsoft.com/office/drawing/2014/main" id="{4BF6B05F-53E1-8945-B16F-0DF3CF82F24C}"/>
              </a:ext>
            </a:extLst>
          </p:cNvPr>
          <p:cNvSpPr/>
          <p:nvPr userDrawn="1"/>
        </p:nvSpPr>
        <p:spPr>
          <a:xfrm>
            <a:off x="0" y="2683922"/>
            <a:ext cx="9144000" cy="2459578"/>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8" name="Content Placeholder 3">
            <a:extLst>
              <a:ext uri="{FF2B5EF4-FFF2-40B4-BE49-F238E27FC236}">
                <a16:creationId xmlns:a16="http://schemas.microsoft.com/office/drawing/2014/main" id="{311FEAA6-A7E6-0840-8977-B2A47F1D6CC8}"/>
              </a:ext>
            </a:extLst>
          </p:cNvPr>
          <p:cNvSpPr>
            <a:spLocks noGrp="1"/>
          </p:cNvSpPr>
          <p:nvPr>
            <p:ph sz="half" idx="10" hasCustomPrompt="1"/>
          </p:nvPr>
        </p:nvSpPr>
        <p:spPr>
          <a:xfrm>
            <a:off x="467497" y="3043575"/>
            <a:ext cx="196596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467497" y="1579152"/>
            <a:ext cx="1963970" cy="1104733"/>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7497" y="2687060"/>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3" name="Content Placeholder 3">
            <a:extLst>
              <a:ext uri="{FF2B5EF4-FFF2-40B4-BE49-F238E27FC236}">
                <a16:creationId xmlns:a16="http://schemas.microsoft.com/office/drawing/2014/main" id="{E53B2EB1-5F25-BD49-8343-92C06FD36ABC}"/>
              </a:ext>
            </a:extLst>
          </p:cNvPr>
          <p:cNvSpPr>
            <a:spLocks noGrp="1"/>
          </p:cNvSpPr>
          <p:nvPr>
            <p:ph sz="half" idx="30" hasCustomPrompt="1"/>
          </p:nvPr>
        </p:nvSpPr>
        <p:spPr>
          <a:xfrm>
            <a:off x="2591861" y="3043575"/>
            <a:ext cx="196596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5" name="Content Placeholder 3">
            <a:extLst>
              <a:ext uri="{FF2B5EF4-FFF2-40B4-BE49-F238E27FC236}">
                <a16:creationId xmlns:a16="http://schemas.microsoft.com/office/drawing/2014/main" id="{A464B442-D9C7-B94E-AD26-8A4ED3539C0A}"/>
              </a:ext>
            </a:extLst>
          </p:cNvPr>
          <p:cNvSpPr>
            <a:spLocks noGrp="1"/>
          </p:cNvSpPr>
          <p:nvPr>
            <p:ph sz="quarter" idx="32" hasCustomPrompt="1"/>
          </p:nvPr>
        </p:nvSpPr>
        <p:spPr>
          <a:xfrm>
            <a:off x="2591861" y="2687060"/>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4" name="Content Placeholder 3">
            <a:extLst>
              <a:ext uri="{FF2B5EF4-FFF2-40B4-BE49-F238E27FC236}">
                <a16:creationId xmlns:a16="http://schemas.microsoft.com/office/drawing/2014/main" id="{A0A4139A-772F-2F43-93E6-4E6798EEF1CD}"/>
              </a:ext>
            </a:extLst>
          </p:cNvPr>
          <p:cNvSpPr>
            <a:spLocks noGrp="1"/>
          </p:cNvSpPr>
          <p:nvPr>
            <p:ph sz="quarter" idx="33" hasCustomPrompt="1"/>
          </p:nvPr>
        </p:nvSpPr>
        <p:spPr>
          <a:xfrm>
            <a:off x="4712240" y="1574268"/>
            <a:ext cx="1965960" cy="110642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5" name="Content Placeholder 3">
            <a:extLst>
              <a:ext uri="{FF2B5EF4-FFF2-40B4-BE49-F238E27FC236}">
                <a16:creationId xmlns:a16="http://schemas.microsoft.com/office/drawing/2014/main" id="{B587A25C-C1CD-4A4E-AE0C-EDF159D1AD75}"/>
              </a:ext>
            </a:extLst>
          </p:cNvPr>
          <p:cNvSpPr>
            <a:spLocks noGrp="1"/>
          </p:cNvSpPr>
          <p:nvPr>
            <p:ph sz="half" idx="34" hasCustomPrompt="1"/>
          </p:nvPr>
        </p:nvSpPr>
        <p:spPr>
          <a:xfrm>
            <a:off x="4712240" y="3043575"/>
            <a:ext cx="196596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46" name="Content Placeholder 3">
            <a:extLst>
              <a:ext uri="{FF2B5EF4-FFF2-40B4-BE49-F238E27FC236}">
                <a16:creationId xmlns:a16="http://schemas.microsoft.com/office/drawing/2014/main" id="{006D9C7B-BE1F-2F48-9932-F7A5274B0C86}"/>
              </a:ext>
            </a:extLst>
          </p:cNvPr>
          <p:cNvSpPr>
            <a:spLocks noGrp="1"/>
          </p:cNvSpPr>
          <p:nvPr>
            <p:ph sz="quarter" idx="35" hasCustomPrompt="1"/>
          </p:nvPr>
        </p:nvSpPr>
        <p:spPr>
          <a:xfrm>
            <a:off x="4712240" y="2687060"/>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7" name="Content Placeholder 3">
            <a:extLst>
              <a:ext uri="{FF2B5EF4-FFF2-40B4-BE49-F238E27FC236}">
                <a16:creationId xmlns:a16="http://schemas.microsoft.com/office/drawing/2014/main" id="{4D16B98F-3C8A-4E4A-9AA5-82EDAB577C03}"/>
              </a:ext>
            </a:extLst>
          </p:cNvPr>
          <p:cNvSpPr>
            <a:spLocks noGrp="1"/>
          </p:cNvSpPr>
          <p:nvPr>
            <p:ph sz="quarter" idx="36" hasCustomPrompt="1"/>
          </p:nvPr>
        </p:nvSpPr>
        <p:spPr>
          <a:xfrm>
            <a:off x="6828634" y="1574268"/>
            <a:ext cx="1965960" cy="110642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8" name="Content Placeholder 3">
            <a:extLst>
              <a:ext uri="{FF2B5EF4-FFF2-40B4-BE49-F238E27FC236}">
                <a16:creationId xmlns:a16="http://schemas.microsoft.com/office/drawing/2014/main" id="{457B1C0B-C0BA-1340-A85D-FFCE14C89447}"/>
              </a:ext>
            </a:extLst>
          </p:cNvPr>
          <p:cNvSpPr>
            <a:spLocks noGrp="1"/>
          </p:cNvSpPr>
          <p:nvPr>
            <p:ph sz="half" idx="37" hasCustomPrompt="1"/>
          </p:nvPr>
        </p:nvSpPr>
        <p:spPr>
          <a:xfrm>
            <a:off x="6828634" y="3043575"/>
            <a:ext cx="196596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49" name="Content Placeholder 3">
            <a:extLst>
              <a:ext uri="{FF2B5EF4-FFF2-40B4-BE49-F238E27FC236}">
                <a16:creationId xmlns:a16="http://schemas.microsoft.com/office/drawing/2014/main" id="{F952A9E0-6228-5148-BA9C-12C66B2ADE02}"/>
              </a:ext>
            </a:extLst>
          </p:cNvPr>
          <p:cNvSpPr>
            <a:spLocks noGrp="1"/>
          </p:cNvSpPr>
          <p:nvPr>
            <p:ph sz="quarter" idx="38" hasCustomPrompt="1"/>
          </p:nvPr>
        </p:nvSpPr>
        <p:spPr>
          <a:xfrm>
            <a:off x="6828634" y="2687060"/>
            <a:ext cx="196596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17" name="Title 1">
            <a:extLst>
              <a:ext uri="{FF2B5EF4-FFF2-40B4-BE49-F238E27FC236}">
                <a16:creationId xmlns:a16="http://schemas.microsoft.com/office/drawing/2014/main" id="{2CD41E1C-45C4-2E4C-AB71-F892A91A1EAC}"/>
              </a:ext>
            </a:extLst>
          </p:cNvPr>
          <p:cNvSpPr>
            <a:spLocks noGrp="1"/>
          </p:cNvSpPr>
          <p:nvPr>
            <p:ph type="title"/>
          </p:nvPr>
        </p:nvSpPr>
        <p:spPr>
          <a:xfrm>
            <a:off x="457200" y="590550"/>
            <a:ext cx="8305800" cy="742950"/>
          </a:xfrm>
          <a:prstGeom prst="rect">
            <a:avLst/>
          </a:prstGeom>
        </p:spPr>
        <p:txBody>
          <a:bodyPr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563309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 Img: paired, 5 Subsections (bullet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4A23618-EB24-65BA-FCFC-180620F78E26}"/>
              </a:ext>
            </a:extLst>
          </p:cNvPr>
          <p:cNvSpPr/>
          <p:nvPr userDrawn="1"/>
        </p:nvSpPr>
        <p:spPr>
          <a:xfrm>
            <a:off x="381022" y="1489215"/>
            <a:ext cx="1600200" cy="15543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502DE8E-03C4-E9CF-55ED-1D0BFF006CCC}"/>
              </a:ext>
            </a:extLst>
          </p:cNvPr>
          <p:cNvSpPr/>
          <p:nvPr userDrawn="1"/>
        </p:nvSpPr>
        <p:spPr>
          <a:xfrm>
            <a:off x="2095522" y="1489215"/>
            <a:ext cx="1600200" cy="15543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768C8A2-3EA9-4494-7B1C-6E0325DF19B0}"/>
              </a:ext>
            </a:extLst>
          </p:cNvPr>
          <p:cNvSpPr/>
          <p:nvPr userDrawn="1"/>
        </p:nvSpPr>
        <p:spPr>
          <a:xfrm>
            <a:off x="3810018" y="1489215"/>
            <a:ext cx="1600200" cy="15543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5C2A364-C0A0-CF03-BC3C-1C70BB0CDF34}"/>
              </a:ext>
            </a:extLst>
          </p:cNvPr>
          <p:cNvSpPr/>
          <p:nvPr userDrawn="1"/>
        </p:nvSpPr>
        <p:spPr>
          <a:xfrm>
            <a:off x="5524510" y="1489215"/>
            <a:ext cx="1600200" cy="15543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59CB0F5-B221-D611-12B7-33483232273F}"/>
              </a:ext>
            </a:extLst>
          </p:cNvPr>
          <p:cNvSpPr/>
          <p:nvPr userDrawn="1"/>
        </p:nvSpPr>
        <p:spPr>
          <a:xfrm>
            <a:off x="7238998" y="1489215"/>
            <a:ext cx="1600200" cy="15543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BF6B05F-53E1-8945-B16F-0DF3CF82F24C}"/>
              </a:ext>
            </a:extLst>
          </p:cNvPr>
          <p:cNvSpPr/>
          <p:nvPr userDrawn="1"/>
        </p:nvSpPr>
        <p:spPr>
          <a:xfrm>
            <a:off x="0" y="2683922"/>
            <a:ext cx="9144000" cy="2459578"/>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8" name="Content Placeholder 3">
            <a:extLst>
              <a:ext uri="{FF2B5EF4-FFF2-40B4-BE49-F238E27FC236}">
                <a16:creationId xmlns:a16="http://schemas.microsoft.com/office/drawing/2014/main" id="{311FEAA6-A7E6-0840-8977-B2A47F1D6CC8}"/>
              </a:ext>
            </a:extLst>
          </p:cNvPr>
          <p:cNvSpPr>
            <a:spLocks noGrp="1"/>
          </p:cNvSpPr>
          <p:nvPr>
            <p:ph sz="half" idx="10" hasCustomPrompt="1"/>
          </p:nvPr>
        </p:nvSpPr>
        <p:spPr>
          <a:xfrm>
            <a:off x="381022" y="3043575"/>
            <a:ext cx="160020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381022" y="1489215"/>
            <a:ext cx="1600200" cy="119786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381022" y="2687060"/>
            <a:ext cx="160020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68" name="Content Placeholder 3">
            <a:extLst>
              <a:ext uri="{FF2B5EF4-FFF2-40B4-BE49-F238E27FC236}">
                <a16:creationId xmlns:a16="http://schemas.microsoft.com/office/drawing/2014/main" id="{8B594A98-55B7-1246-AEE0-5FDE3E436BED}"/>
              </a:ext>
            </a:extLst>
          </p:cNvPr>
          <p:cNvSpPr>
            <a:spLocks noGrp="1"/>
          </p:cNvSpPr>
          <p:nvPr>
            <p:ph sz="half" idx="30" hasCustomPrompt="1"/>
          </p:nvPr>
        </p:nvSpPr>
        <p:spPr>
          <a:xfrm>
            <a:off x="2095522" y="3043575"/>
            <a:ext cx="160020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69" name="Content Placeholder 3">
            <a:extLst>
              <a:ext uri="{FF2B5EF4-FFF2-40B4-BE49-F238E27FC236}">
                <a16:creationId xmlns:a16="http://schemas.microsoft.com/office/drawing/2014/main" id="{9135D390-8302-B148-B61C-F2EB0A6B8E60}"/>
              </a:ext>
            </a:extLst>
          </p:cNvPr>
          <p:cNvSpPr>
            <a:spLocks noGrp="1"/>
          </p:cNvSpPr>
          <p:nvPr>
            <p:ph sz="quarter" idx="31" hasCustomPrompt="1"/>
          </p:nvPr>
        </p:nvSpPr>
        <p:spPr>
          <a:xfrm>
            <a:off x="2095524" y="1489215"/>
            <a:ext cx="1600200" cy="119786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70" name="Content Placeholder 3">
            <a:extLst>
              <a:ext uri="{FF2B5EF4-FFF2-40B4-BE49-F238E27FC236}">
                <a16:creationId xmlns:a16="http://schemas.microsoft.com/office/drawing/2014/main" id="{C429E927-13E4-5749-A6B0-9E7C5F36071B}"/>
              </a:ext>
            </a:extLst>
          </p:cNvPr>
          <p:cNvSpPr>
            <a:spLocks noGrp="1"/>
          </p:cNvSpPr>
          <p:nvPr>
            <p:ph sz="quarter" idx="32" hasCustomPrompt="1"/>
          </p:nvPr>
        </p:nvSpPr>
        <p:spPr>
          <a:xfrm>
            <a:off x="2095522" y="2687060"/>
            <a:ext cx="160020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71" name="Content Placeholder 3">
            <a:extLst>
              <a:ext uri="{FF2B5EF4-FFF2-40B4-BE49-F238E27FC236}">
                <a16:creationId xmlns:a16="http://schemas.microsoft.com/office/drawing/2014/main" id="{1C342233-4927-944A-8984-5E2A1A231A9E}"/>
              </a:ext>
            </a:extLst>
          </p:cNvPr>
          <p:cNvSpPr>
            <a:spLocks noGrp="1"/>
          </p:cNvSpPr>
          <p:nvPr>
            <p:ph sz="half" idx="33" hasCustomPrompt="1"/>
          </p:nvPr>
        </p:nvSpPr>
        <p:spPr>
          <a:xfrm>
            <a:off x="3810018" y="3043575"/>
            <a:ext cx="160020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72" name="Content Placeholder 3">
            <a:extLst>
              <a:ext uri="{FF2B5EF4-FFF2-40B4-BE49-F238E27FC236}">
                <a16:creationId xmlns:a16="http://schemas.microsoft.com/office/drawing/2014/main" id="{E5DADEB8-A31C-2947-9FF2-B8C7C448170A}"/>
              </a:ext>
            </a:extLst>
          </p:cNvPr>
          <p:cNvSpPr>
            <a:spLocks noGrp="1"/>
          </p:cNvSpPr>
          <p:nvPr>
            <p:ph sz="quarter" idx="34" hasCustomPrompt="1"/>
          </p:nvPr>
        </p:nvSpPr>
        <p:spPr>
          <a:xfrm>
            <a:off x="3810020" y="1489215"/>
            <a:ext cx="1600200" cy="119786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73" name="Content Placeholder 3">
            <a:extLst>
              <a:ext uri="{FF2B5EF4-FFF2-40B4-BE49-F238E27FC236}">
                <a16:creationId xmlns:a16="http://schemas.microsoft.com/office/drawing/2014/main" id="{EBD1B705-DE93-7C47-9AF9-6ECF4F926A39}"/>
              </a:ext>
            </a:extLst>
          </p:cNvPr>
          <p:cNvSpPr>
            <a:spLocks noGrp="1"/>
          </p:cNvSpPr>
          <p:nvPr>
            <p:ph sz="quarter" idx="35" hasCustomPrompt="1"/>
          </p:nvPr>
        </p:nvSpPr>
        <p:spPr>
          <a:xfrm>
            <a:off x="3810018" y="2687060"/>
            <a:ext cx="160020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74" name="Content Placeholder 3">
            <a:extLst>
              <a:ext uri="{FF2B5EF4-FFF2-40B4-BE49-F238E27FC236}">
                <a16:creationId xmlns:a16="http://schemas.microsoft.com/office/drawing/2014/main" id="{E182A473-23D7-FC41-8E6E-928368EE742D}"/>
              </a:ext>
            </a:extLst>
          </p:cNvPr>
          <p:cNvSpPr>
            <a:spLocks noGrp="1"/>
          </p:cNvSpPr>
          <p:nvPr>
            <p:ph sz="half" idx="36" hasCustomPrompt="1"/>
          </p:nvPr>
        </p:nvSpPr>
        <p:spPr>
          <a:xfrm>
            <a:off x="5524510" y="3043575"/>
            <a:ext cx="160020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75" name="Content Placeholder 3">
            <a:extLst>
              <a:ext uri="{FF2B5EF4-FFF2-40B4-BE49-F238E27FC236}">
                <a16:creationId xmlns:a16="http://schemas.microsoft.com/office/drawing/2014/main" id="{65B64471-861D-1C41-A965-8FC89E3EEDD9}"/>
              </a:ext>
            </a:extLst>
          </p:cNvPr>
          <p:cNvSpPr>
            <a:spLocks noGrp="1"/>
          </p:cNvSpPr>
          <p:nvPr>
            <p:ph sz="quarter" idx="37" hasCustomPrompt="1"/>
          </p:nvPr>
        </p:nvSpPr>
        <p:spPr>
          <a:xfrm>
            <a:off x="5524512" y="1489215"/>
            <a:ext cx="1600200" cy="119786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76" name="Content Placeholder 3">
            <a:extLst>
              <a:ext uri="{FF2B5EF4-FFF2-40B4-BE49-F238E27FC236}">
                <a16:creationId xmlns:a16="http://schemas.microsoft.com/office/drawing/2014/main" id="{F1669C60-8680-4649-8495-52945E083E58}"/>
              </a:ext>
            </a:extLst>
          </p:cNvPr>
          <p:cNvSpPr>
            <a:spLocks noGrp="1"/>
          </p:cNvSpPr>
          <p:nvPr>
            <p:ph sz="quarter" idx="38" hasCustomPrompt="1"/>
          </p:nvPr>
        </p:nvSpPr>
        <p:spPr>
          <a:xfrm>
            <a:off x="5524510" y="2687060"/>
            <a:ext cx="160020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77" name="Content Placeholder 3">
            <a:extLst>
              <a:ext uri="{FF2B5EF4-FFF2-40B4-BE49-F238E27FC236}">
                <a16:creationId xmlns:a16="http://schemas.microsoft.com/office/drawing/2014/main" id="{338917CB-5AD5-4944-A65E-AA566160C114}"/>
              </a:ext>
            </a:extLst>
          </p:cNvPr>
          <p:cNvSpPr>
            <a:spLocks noGrp="1"/>
          </p:cNvSpPr>
          <p:nvPr>
            <p:ph sz="half" idx="39" hasCustomPrompt="1"/>
          </p:nvPr>
        </p:nvSpPr>
        <p:spPr>
          <a:xfrm>
            <a:off x="7238998" y="3043575"/>
            <a:ext cx="1600200" cy="1684437"/>
          </a:xfrm>
          <a:prstGeom prst="rect">
            <a:avLst/>
          </a:prstGeom>
          <a:solidFill>
            <a:schemeClr val="bg1">
              <a:lumMod val="95000"/>
            </a:schemeClr>
          </a:solidFill>
          <a:ln w="6350">
            <a:solidFill>
              <a:schemeClr val="bg1">
                <a:lumMod val="95000"/>
              </a:schemeClr>
            </a:solidFill>
          </a:ln>
        </p:spPr>
        <p:txBody>
          <a:bodyPr lIns="137160" rIns="137160" bIns="137160">
            <a:normAutofit/>
          </a:bodyPr>
          <a:lstStyle>
            <a:lvl1pPr>
              <a:lnSpc>
                <a:spcPct val="100000"/>
              </a:lnSpc>
              <a:defRPr sz="1400">
                <a:solidFill>
                  <a:srgbClr val="393A39"/>
                </a:solidFill>
                <a:latin typeface="Lato" panose="020F0502020204030203" pitchFamily="34" charset="0"/>
              </a:defRPr>
            </a:lvl1pPr>
            <a:lvl2pPr marL="461963" indent="-201613">
              <a:lnSpc>
                <a:spcPct val="100000"/>
              </a:lnSpc>
              <a:tabLst/>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Body text is preferred over bullets*</a:t>
            </a:r>
          </a:p>
          <a:p>
            <a:pPr lvl="1"/>
            <a:r>
              <a:rPr lang="en-US" dirty="0"/>
              <a:t>Second level</a:t>
            </a:r>
          </a:p>
          <a:p>
            <a:pPr lvl="2"/>
            <a:r>
              <a:rPr lang="en-US" dirty="0"/>
              <a:t>Third level</a:t>
            </a:r>
          </a:p>
        </p:txBody>
      </p:sp>
      <p:sp>
        <p:nvSpPr>
          <p:cNvPr id="78" name="Content Placeholder 3">
            <a:extLst>
              <a:ext uri="{FF2B5EF4-FFF2-40B4-BE49-F238E27FC236}">
                <a16:creationId xmlns:a16="http://schemas.microsoft.com/office/drawing/2014/main" id="{692BBACE-53AB-9C45-BC70-65A594691A6D}"/>
              </a:ext>
            </a:extLst>
          </p:cNvPr>
          <p:cNvSpPr>
            <a:spLocks noGrp="1"/>
          </p:cNvSpPr>
          <p:nvPr>
            <p:ph sz="quarter" idx="40" hasCustomPrompt="1"/>
          </p:nvPr>
        </p:nvSpPr>
        <p:spPr>
          <a:xfrm>
            <a:off x="7239000" y="1489215"/>
            <a:ext cx="1600200" cy="1197864"/>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79" name="Content Placeholder 3">
            <a:extLst>
              <a:ext uri="{FF2B5EF4-FFF2-40B4-BE49-F238E27FC236}">
                <a16:creationId xmlns:a16="http://schemas.microsoft.com/office/drawing/2014/main" id="{894634CD-6884-094D-9979-41AB688FEAC9}"/>
              </a:ext>
            </a:extLst>
          </p:cNvPr>
          <p:cNvSpPr>
            <a:spLocks noGrp="1"/>
          </p:cNvSpPr>
          <p:nvPr>
            <p:ph sz="quarter" idx="41" hasCustomPrompt="1"/>
          </p:nvPr>
        </p:nvSpPr>
        <p:spPr>
          <a:xfrm>
            <a:off x="7238998" y="2687060"/>
            <a:ext cx="1600200" cy="356515"/>
          </a:xfrm>
          <a:solidFill>
            <a:schemeClr val="bg1">
              <a:lumMod val="95000"/>
            </a:schemeClr>
          </a:solidFill>
          <a:ln w="6350">
            <a:solidFill>
              <a:schemeClr val="bg1">
                <a:lumMod val="95000"/>
              </a:schemeClr>
            </a:solidFill>
          </a:ln>
        </p:spPr>
        <p:txBody>
          <a:bodyPr lIns="137160" tIns="137160" rIns="137160" bIns="45720" anchor="b" anchorCtr="0">
            <a:normAutofit/>
          </a:bodyPr>
          <a:lstStyle>
            <a:lvl1pPr marL="0" indent="0">
              <a:buNone/>
              <a:defRPr sz="1400" b="1">
                <a:solidFill>
                  <a:schemeClr val="accent2"/>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80" name="Title 1">
            <a:extLst>
              <a:ext uri="{FF2B5EF4-FFF2-40B4-BE49-F238E27FC236}">
                <a16:creationId xmlns:a16="http://schemas.microsoft.com/office/drawing/2014/main" id="{1ACB9DE9-1DE3-FD4C-840A-5CED7A2C46B3}"/>
              </a:ext>
            </a:extLst>
          </p:cNvPr>
          <p:cNvSpPr>
            <a:spLocks noGrp="1"/>
          </p:cNvSpPr>
          <p:nvPr>
            <p:ph type="title"/>
          </p:nvPr>
        </p:nvSpPr>
        <p:spPr>
          <a:xfrm>
            <a:off x="457200" y="590550"/>
            <a:ext cx="8305800" cy="742950"/>
          </a:xfrm>
          <a:prstGeom prst="rect">
            <a:avLst/>
          </a:prstGeom>
        </p:spPr>
        <p:txBody>
          <a:bodyPr lIns="91440" anchor="b">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6516348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Img only: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BF6B05F-53E1-8945-B16F-0DF3CF82F24C}"/>
              </a:ext>
            </a:extLst>
          </p:cNvPr>
          <p:cNvSpPr/>
          <p:nvPr userDrawn="1"/>
        </p:nvSpPr>
        <p:spPr>
          <a:xfrm>
            <a:off x="0" y="2876550"/>
            <a:ext cx="9144000" cy="226695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1555354" y="1387823"/>
            <a:ext cx="6033292" cy="3393727"/>
          </a:xfrm>
          <a:solidFill>
            <a:schemeClr val="bg2"/>
          </a:solidFill>
          <a:ln w="6350">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(exception for the software background, but NEVER white). Crop at the edges!</a:t>
            </a:r>
          </a:p>
        </p:txBody>
      </p:sp>
      <p:sp>
        <p:nvSpPr>
          <p:cNvPr id="19" name="Text Placeholder 2">
            <a:extLst>
              <a:ext uri="{FF2B5EF4-FFF2-40B4-BE49-F238E27FC236}">
                <a16:creationId xmlns:a16="http://schemas.microsoft.com/office/drawing/2014/main" id="{20501915-90EE-1846-8F71-3B5AA397CBA9}"/>
              </a:ext>
            </a:extLst>
          </p:cNvPr>
          <p:cNvSpPr>
            <a:spLocks noGrp="1"/>
          </p:cNvSpPr>
          <p:nvPr>
            <p:ph type="body" sz="quarter" idx="18" hasCustomPrompt="1"/>
          </p:nvPr>
        </p:nvSpPr>
        <p:spPr>
          <a:xfrm>
            <a:off x="1555354" y="4838700"/>
            <a:ext cx="3103378" cy="304800"/>
          </a:xfrm>
        </p:spPr>
        <p:txBody>
          <a:bodyPr>
            <a:normAutofit/>
          </a:bodyPr>
          <a:lstStyle>
            <a:lvl1pPr marL="0" indent="0">
              <a:buNone/>
              <a:defRPr sz="900" b="0" i="1">
                <a:solidFill>
                  <a:schemeClr val="bg1">
                    <a:lumMod val="75000"/>
                  </a:schemeClr>
                </a:solidFill>
                <a:latin typeface="Lato" panose="020F0502020204030203" pitchFamily="34" charset="77"/>
              </a:defRPr>
            </a:lvl1pPr>
            <a:lvl2pPr marL="457200" indent="0">
              <a:buNone/>
              <a:defRPr/>
            </a:lvl2pPr>
            <a:lvl3pPr marL="914400" indent="0">
              <a:buNone/>
              <a:defRPr/>
            </a:lvl3pPr>
          </a:lstStyle>
          <a:p>
            <a:pPr lvl="0"/>
            <a:r>
              <a:rPr lang="en-US" dirty="0"/>
              <a:t>Short  caption in this style only if necessary</a:t>
            </a:r>
          </a:p>
        </p:txBody>
      </p:sp>
      <p:sp>
        <p:nvSpPr>
          <p:cNvPr id="20" name="Title 1">
            <a:extLst>
              <a:ext uri="{FF2B5EF4-FFF2-40B4-BE49-F238E27FC236}">
                <a16:creationId xmlns:a16="http://schemas.microsoft.com/office/drawing/2014/main" id="{A926AAB5-0EF8-C144-BDC0-B1C98EDAAB2A}"/>
              </a:ext>
            </a:extLst>
          </p:cNvPr>
          <p:cNvSpPr>
            <a:spLocks noGrp="1"/>
          </p:cNvSpPr>
          <p:nvPr>
            <p:ph type="title"/>
          </p:nvPr>
        </p:nvSpPr>
        <p:spPr>
          <a:xfrm>
            <a:off x="457200" y="590550"/>
            <a:ext cx="8305800"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59193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Img only: 4 (right)">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1138D1D-0960-574D-8616-915D22FDBD79}"/>
              </a:ext>
            </a:extLst>
          </p:cNvPr>
          <p:cNvSpPr/>
          <p:nvPr userDrawn="1"/>
        </p:nvSpPr>
        <p:spPr>
          <a:xfrm>
            <a:off x="838200" y="2343150"/>
            <a:ext cx="8305800" cy="236220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1" name="Content Placeholder 3">
            <a:extLst>
              <a:ext uri="{FF2B5EF4-FFF2-40B4-BE49-F238E27FC236}">
                <a16:creationId xmlns:a16="http://schemas.microsoft.com/office/drawing/2014/main" id="{74168FC2-68FD-3D40-9EE2-F1CBFA5B7B64}"/>
              </a:ext>
            </a:extLst>
          </p:cNvPr>
          <p:cNvSpPr>
            <a:spLocks noGrp="1" noChangeAspect="1"/>
          </p:cNvSpPr>
          <p:nvPr>
            <p:ph sz="quarter" idx="29" hasCustomPrompt="1"/>
          </p:nvPr>
        </p:nvSpPr>
        <p:spPr>
          <a:xfrm>
            <a:off x="2584615"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6" name="Content Placeholder 3">
            <a:extLst>
              <a:ext uri="{FF2B5EF4-FFF2-40B4-BE49-F238E27FC236}">
                <a16:creationId xmlns:a16="http://schemas.microsoft.com/office/drawing/2014/main" id="{5F1CBD17-C9EA-0D42-A4D1-460C4DF61C70}"/>
              </a:ext>
            </a:extLst>
          </p:cNvPr>
          <p:cNvSpPr>
            <a:spLocks noGrp="1" noChangeAspect="1"/>
          </p:cNvSpPr>
          <p:nvPr>
            <p:ph sz="quarter" idx="21" hasCustomPrompt="1"/>
          </p:nvPr>
        </p:nvSpPr>
        <p:spPr>
          <a:xfrm>
            <a:off x="469488"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9488"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84615"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4" name="Content Placeholder 3">
            <a:extLst>
              <a:ext uri="{FF2B5EF4-FFF2-40B4-BE49-F238E27FC236}">
                <a16:creationId xmlns:a16="http://schemas.microsoft.com/office/drawing/2014/main" id="{4F6D8420-1F22-044E-B700-6970DA319995}"/>
              </a:ext>
            </a:extLst>
          </p:cNvPr>
          <p:cNvSpPr>
            <a:spLocks noGrp="1" noChangeAspect="1"/>
          </p:cNvSpPr>
          <p:nvPr>
            <p:ph sz="quarter" idx="32" hasCustomPrompt="1"/>
          </p:nvPr>
        </p:nvSpPr>
        <p:spPr>
          <a:xfrm>
            <a:off x="4699742"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99742"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7" name="Content Placeholder 3">
            <a:extLst>
              <a:ext uri="{FF2B5EF4-FFF2-40B4-BE49-F238E27FC236}">
                <a16:creationId xmlns:a16="http://schemas.microsoft.com/office/drawing/2014/main" id="{A643E576-2E7A-E84D-B6FE-1DA3867EA33C}"/>
              </a:ext>
            </a:extLst>
          </p:cNvPr>
          <p:cNvSpPr>
            <a:spLocks noGrp="1" noChangeAspect="1"/>
          </p:cNvSpPr>
          <p:nvPr>
            <p:ph sz="quarter" idx="35" hasCustomPrompt="1"/>
          </p:nvPr>
        </p:nvSpPr>
        <p:spPr>
          <a:xfrm>
            <a:off x="6814869"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14869"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0" name="Title 1">
            <a:extLst>
              <a:ext uri="{FF2B5EF4-FFF2-40B4-BE49-F238E27FC236}">
                <a16:creationId xmlns:a16="http://schemas.microsoft.com/office/drawing/2014/main" id="{B9DC4B7C-6E2A-B849-8A1D-4166BC982008}"/>
              </a:ext>
            </a:extLst>
          </p:cNvPr>
          <p:cNvSpPr>
            <a:spLocks noGrp="1"/>
          </p:cNvSpPr>
          <p:nvPr>
            <p:ph type="title"/>
          </p:nvPr>
        </p:nvSpPr>
        <p:spPr>
          <a:xfrm>
            <a:off x="457200" y="590550"/>
            <a:ext cx="8305800"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39333533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Img only: 4 (left)">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1138D1D-0960-574D-8616-915D22FDBD79}"/>
              </a:ext>
            </a:extLst>
          </p:cNvPr>
          <p:cNvSpPr/>
          <p:nvPr userDrawn="1"/>
        </p:nvSpPr>
        <p:spPr>
          <a:xfrm>
            <a:off x="0" y="2343150"/>
            <a:ext cx="8305800" cy="2362200"/>
          </a:xfrm>
          <a:prstGeom prst="rect">
            <a:avLst/>
          </a:prstGeom>
          <a:solidFill>
            <a:srgbClr val="273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7325B"/>
              </a:solidFill>
            </a:endParaRPr>
          </a:p>
        </p:txBody>
      </p:sp>
      <p:sp>
        <p:nvSpPr>
          <p:cNvPr id="21" name="Content Placeholder 3">
            <a:extLst>
              <a:ext uri="{FF2B5EF4-FFF2-40B4-BE49-F238E27FC236}">
                <a16:creationId xmlns:a16="http://schemas.microsoft.com/office/drawing/2014/main" id="{74168FC2-68FD-3D40-9EE2-F1CBFA5B7B64}"/>
              </a:ext>
            </a:extLst>
          </p:cNvPr>
          <p:cNvSpPr>
            <a:spLocks noGrp="1" noChangeAspect="1"/>
          </p:cNvSpPr>
          <p:nvPr>
            <p:ph sz="quarter" idx="29" hasCustomPrompt="1"/>
          </p:nvPr>
        </p:nvSpPr>
        <p:spPr>
          <a:xfrm>
            <a:off x="2584615"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6" name="Content Placeholder 3">
            <a:extLst>
              <a:ext uri="{FF2B5EF4-FFF2-40B4-BE49-F238E27FC236}">
                <a16:creationId xmlns:a16="http://schemas.microsoft.com/office/drawing/2014/main" id="{5F1CBD17-C9EA-0D42-A4D1-460C4DF61C70}"/>
              </a:ext>
            </a:extLst>
          </p:cNvPr>
          <p:cNvSpPr>
            <a:spLocks noGrp="1" noChangeAspect="1"/>
          </p:cNvSpPr>
          <p:nvPr>
            <p:ph sz="quarter" idx="21" hasCustomPrompt="1"/>
          </p:nvPr>
        </p:nvSpPr>
        <p:spPr>
          <a:xfrm>
            <a:off x="469488"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9488"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84615"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4" name="Content Placeholder 3">
            <a:extLst>
              <a:ext uri="{FF2B5EF4-FFF2-40B4-BE49-F238E27FC236}">
                <a16:creationId xmlns:a16="http://schemas.microsoft.com/office/drawing/2014/main" id="{4F6D8420-1F22-044E-B700-6970DA319995}"/>
              </a:ext>
            </a:extLst>
          </p:cNvPr>
          <p:cNvSpPr>
            <a:spLocks noGrp="1" noChangeAspect="1"/>
          </p:cNvSpPr>
          <p:nvPr>
            <p:ph sz="quarter" idx="32" hasCustomPrompt="1"/>
          </p:nvPr>
        </p:nvSpPr>
        <p:spPr>
          <a:xfrm>
            <a:off x="4699742"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99742"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7" name="Content Placeholder 3">
            <a:extLst>
              <a:ext uri="{FF2B5EF4-FFF2-40B4-BE49-F238E27FC236}">
                <a16:creationId xmlns:a16="http://schemas.microsoft.com/office/drawing/2014/main" id="{A643E576-2E7A-E84D-B6FE-1DA3867EA33C}"/>
              </a:ext>
            </a:extLst>
          </p:cNvPr>
          <p:cNvSpPr>
            <a:spLocks noGrp="1" noChangeAspect="1"/>
          </p:cNvSpPr>
          <p:nvPr>
            <p:ph sz="quarter" idx="35" hasCustomPrompt="1"/>
          </p:nvPr>
        </p:nvSpPr>
        <p:spPr>
          <a:xfrm>
            <a:off x="6814869" y="1478312"/>
            <a:ext cx="1965960" cy="2527280"/>
          </a:xfrm>
          <a:solidFill>
            <a:schemeClr val="bg2"/>
          </a:solidFill>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14869" y="4005592"/>
            <a:ext cx="1965960" cy="316595"/>
          </a:xfrm>
          <a:solidFill>
            <a:schemeClr val="bg2"/>
          </a:solidFill>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0" name="Title 1">
            <a:extLst>
              <a:ext uri="{FF2B5EF4-FFF2-40B4-BE49-F238E27FC236}">
                <a16:creationId xmlns:a16="http://schemas.microsoft.com/office/drawing/2014/main" id="{B9DC4B7C-6E2A-B849-8A1D-4166BC982008}"/>
              </a:ext>
            </a:extLst>
          </p:cNvPr>
          <p:cNvSpPr>
            <a:spLocks noGrp="1"/>
          </p:cNvSpPr>
          <p:nvPr>
            <p:ph type="title"/>
          </p:nvPr>
        </p:nvSpPr>
        <p:spPr>
          <a:xfrm>
            <a:off x="457200" y="590550"/>
            <a:ext cx="8305800"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169813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1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5C75013-BE00-9D42-B3E2-0277BC8801EC}"/>
              </a:ext>
            </a:extLst>
          </p:cNvPr>
          <p:cNvSpPr/>
          <p:nvPr userDrawn="1"/>
        </p:nvSpPr>
        <p:spPr>
          <a:xfrm>
            <a:off x="685799" y="1055688"/>
            <a:ext cx="8085668" cy="40878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
            <a:extLst>
              <a:ext uri="{FF2B5EF4-FFF2-40B4-BE49-F238E27FC236}">
                <a16:creationId xmlns:a16="http://schemas.microsoft.com/office/drawing/2014/main" id="{15AC7A20-C69C-BC4D-B437-E55CF39D7423}"/>
              </a:ext>
            </a:extLst>
          </p:cNvPr>
          <p:cNvSpPr>
            <a:spLocks noGrp="1"/>
          </p:cNvSpPr>
          <p:nvPr>
            <p:ph sz="quarter" idx="29" hasCustomPrompt="1"/>
          </p:nvPr>
        </p:nvSpPr>
        <p:spPr>
          <a:xfrm>
            <a:off x="685800" y="1055689"/>
            <a:ext cx="8077200" cy="4087812"/>
          </a:xfrm>
          <a:noFill/>
          <a:ln w="6350">
            <a:no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2" name="Content Placeholder 3">
            <a:extLst>
              <a:ext uri="{FF2B5EF4-FFF2-40B4-BE49-F238E27FC236}">
                <a16:creationId xmlns:a16="http://schemas.microsoft.com/office/drawing/2014/main" id="{B99C56E1-01F0-964E-8173-99B760DE0BAC}"/>
              </a:ext>
            </a:extLst>
          </p:cNvPr>
          <p:cNvSpPr>
            <a:spLocks noGrp="1"/>
          </p:cNvSpPr>
          <p:nvPr>
            <p:ph sz="quarter" idx="19" hasCustomPrompt="1"/>
          </p:nvPr>
        </p:nvSpPr>
        <p:spPr>
          <a:xfrm>
            <a:off x="457199" y="3058220"/>
            <a:ext cx="2650067" cy="899764"/>
          </a:xfrm>
          <a:solidFill>
            <a:schemeClr val="tx2"/>
          </a:solidFill>
        </p:spPr>
        <p:txBody>
          <a:bodyPr lIns="137160" tIns="45720" rIns="137160" bIns="45720" anchor="b" anchorCtr="0">
            <a:noAutofit/>
          </a:bodyPr>
          <a:lstStyle>
            <a:lvl1pPr marL="0" indent="0">
              <a:buNone/>
              <a:defRPr sz="2700" b="1">
                <a:solidFill>
                  <a:schemeClr val="accent3"/>
                </a:solidFill>
              </a:defRPr>
            </a:lvl1pPr>
            <a:lvl2pPr>
              <a:defRPr>
                <a:solidFill>
                  <a:schemeClr val="bg2"/>
                </a:solidFill>
              </a:defRPr>
            </a:lvl2pPr>
            <a:lvl3pPr>
              <a:defRPr>
                <a:solidFill>
                  <a:schemeClr val="bg2"/>
                </a:solidFill>
              </a:defRPr>
            </a:lvl3pPr>
          </a:lstStyle>
          <a:p>
            <a:pPr lvl="0"/>
            <a:r>
              <a:rPr lang="en-US" dirty="0"/>
              <a:t>Section Header Title</a:t>
            </a:r>
          </a:p>
        </p:txBody>
      </p:sp>
      <p:sp>
        <p:nvSpPr>
          <p:cNvPr id="43" name="Content Placeholder 3">
            <a:extLst>
              <a:ext uri="{FF2B5EF4-FFF2-40B4-BE49-F238E27FC236}">
                <a16:creationId xmlns:a16="http://schemas.microsoft.com/office/drawing/2014/main" id="{412972DB-9003-2E41-8816-DA66D08F3444}"/>
              </a:ext>
            </a:extLst>
          </p:cNvPr>
          <p:cNvSpPr>
            <a:spLocks noGrp="1"/>
          </p:cNvSpPr>
          <p:nvPr>
            <p:ph sz="quarter" idx="20" hasCustomPrompt="1"/>
          </p:nvPr>
        </p:nvSpPr>
        <p:spPr>
          <a:xfrm>
            <a:off x="457199" y="3957985"/>
            <a:ext cx="2650067" cy="899764"/>
          </a:xfrm>
          <a:solidFill>
            <a:schemeClr val="tx2"/>
          </a:solidFill>
        </p:spPr>
        <p:txBody>
          <a:bodyPr lIns="137160" tIns="45720" rIns="137160" bIns="137160" anchor="t" anchorCtr="0">
            <a:normAutofit/>
          </a:bodyPr>
          <a:lstStyle>
            <a:lvl1pPr marL="0" indent="0">
              <a:buNone/>
              <a:defRPr sz="1200" b="0">
                <a:solidFill>
                  <a:schemeClr val="bg2"/>
                </a:solidFill>
              </a:defRPr>
            </a:lvl1pPr>
            <a:lvl2pPr>
              <a:defRPr>
                <a:solidFill>
                  <a:schemeClr val="bg2"/>
                </a:solidFill>
              </a:defRPr>
            </a:lvl2pPr>
            <a:lvl3pPr>
              <a:defRPr>
                <a:solidFill>
                  <a:schemeClr val="bg2"/>
                </a:solidFill>
              </a:defRPr>
            </a:lvl3pPr>
          </a:lstStyle>
          <a:p>
            <a:pPr lvl="0"/>
            <a:r>
              <a:rPr lang="en-US" dirty="0"/>
              <a:t>SHORT Body text here</a:t>
            </a:r>
          </a:p>
        </p:txBody>
      </p:sp>
      <p:sp>
        <p:nvSpPr>
          <p:cNvPr id="12" name="Text Placeholder 2">
            <a:extLst>
              <a:ext uri="{FF2B5EF4-FFF2-40B4-BE49-F238E27FC236}">
                <a16:creationId xmlns:a16="http://schemas.microsoft.com/office/drawing/2014/main" id="{BC42EB25-D658-9942-9DB4-E2923B92DF11}"/>
              </a:ext>
            </a:extLst>
          </p:cNvPr>
          <p:cNvSpPr>
            <a:spLocks noGrp="1"/>
          </p:cNvSpPr>
          <p:nvPr>
            <p:ph type="body" sz="quarter" idx="12" hasCustomPrompt="1"/>
          </p:nvPr>
        </p:nvSpPr>
        <p:spPr>
          <a:xfrm>
            <a:off x="6553200" y="4781550"/>
            <a:ext cx="2133600" cy="304800"/>
          </a:xfrm>
        </p:spPr>
        <p:txBody>
          <a:bodyPr>
            <a:normAutofit/>
          </a:bodyPr>
          <a:lstStyle>
            <a:lvl1pPr marL="0" indent="0" algn="r">
              <a:buNone/>
              <a:defRPr sz="900" b="0" i="1">
                <a:solidFill>
                  <a:schemeClr val="accent5"/>
                </a:solidFill>
                <a:latin typeface="Lato" panose="020F0502020204030203" pitchFamily="34" charset="77"/>
              </a:defRPr>
            </a:lvl1pPr>
            <a:lvl2pPr marL="457200" indent="0">
              <a:buNone/>
              <a:defRPr/>
            </a:lvl2pPr>
            <a:lvl3pPr marL="914400" indent="0">
              <a:buNone/>
              <a:defRPr/>
            </a:lvl3pPr>
          </a:lstStyle>
          <a:p>
            <a:pPr lvl="0"/>
            <a:r>
              <a:rPr lang="en-US" dirty="0"/>
              <a:t>Caption in this style only if necessary</a:t>
            </a:r>
          </a:p>
        </p:txBody>
      </p:sp>
      <p:sp>
        <p:nvSpPr>
          <p:cNvPr id="14" name="Content Placeholder 3">
            <a:extLst>
              <a:ext uri="{FF2B5EF4-FFF2-40B4-BE49-F238E27FC236}">
                <a16:creationId xmlns:a16="http://schemas.microsoft.com/office/drawing/2014/main" id="{E80C21CB-A127-4642-94A3-3D6DB9505036}"/>
              </a:ext>
            </a:extLst>
          </p:cNvPr>
          <p:cNvSpPr>
            <a:spLocks noGrp="1"/>
          </p:cNvSpPr>
          <p:nvPr>
            <p:ph sz="quarter" idx="30" hasCustomPrompt="1"/>
          </p:nvPr>
        </p:nvSpPr>
        <p:spPr>
          <a:xfrm>
            <a:off x="457199" y="2674679"/>
            <a:ext cx="2650067" cy="383540"/>
          </a:xfrm>
          <a:solidFill>
            <a:schemeClr val="tx2"/>
          </a:solidFill>
        </p:spPr>
        <p:txBody>
          <a:bodyPr lIns="137160" tIns="45720" rIns="137160" bIns="0" anchor="b" anchorCtr="0">
            <a:normAutofit/>
          </a:bodyPr>
          <a:lstStyle>
            <a:lvl1pPr marL="0" indent="0">
              <a:buNone/>
              <a:defRPr sz="1200" b="1" i="0">
                <a:solidFill>
                  <a:srgbClr val="84C2EA"/>
                </a:solidFill>
                <a:latin typeface="Lato Black" panose="020F0502020204030203" pitchFamily="34" charset="77"/>
              </a:defRPr>
            </a:lvl1pPr>
            <a:lvl2pPr>
              <a:defRPr>
                <a:solidFill>
                  <a:schemeClr val="bg2"/>
                </a:solidFill>
              </a:defRPr>
            </a:lvl2pPr>
            <a:lvl3pPr>
              <a:defRPr>
                <a:solidFill>
                  <a:schemeClr val="bg2"/>
                </a:solidFill>
              </a:defRPr>
            </a:lvl3pPr>
          </a:lstStyle>
          <a:p>
            <a:pPr lvl="0"/>
            <a:r>
              <a:rPr lang="en-US" dirty="0"/>
              <a:t>SHORT HEADER ALL CAPS!</a:t>
            </a:r>
          </a:p>
        </p:txBody>
      </p:sp>
    </p:spTree>
    <p:extLst>
      <p:ext uri="{BB962C8B-B14F-4D97-AF65-F5344CB8AC3E}">
        <p14:creationId xmlns:p14="http://schemas.microsoft.com/office/powerpoint/2010/main" val="39534300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mg only: 8, Sub w. Body (8 or less)">
    <p:spTree>
      <p:nvGrpSpPr>
        <p:cNvPr id="1" name=""/>
        <p:cNvGrpSpPr/>
        <p:nvPr/>
      </p:nvGrpSpPr>
      <p:grpSpPr>
        <a:xfrm>
          <a:off x="0" y="0"/>
          <a:ext cx="0" cy="0"/>
          <a:chOff x="0" y="0"/>
          <a:chExt cx="0" cy="0"/>
        </a:xfrm>
      </p:grpSpPr>
      <p:sp>
        <p:nvSpPr>
          <p:cNvPr id="21" name="Content Placeholder 3">
            <a:extLst>
              <a:ext uri="{FF2B5EF4-FFF2-40B4-BE49-F238E27FC236}">
                <a16:creationId xmlns:a16="http://schemas.microsoft.com/office/drawing/2014/main" id="{74168FC2-68FD-3D40-9EE2-F1CBFA5B7B64}"/>
              </a:ext>
            </a:extLst>
          </p:cNvPr>
          <p:cNvSpPr>
            <a:spLocks noGrp="1"/>
          </p:cNvSpPr>
          <p:nvPr>
            <p:ph sz="quarter" idx="29" hasCustomPrompt="1"/>
          </p:nvPr>
        </p:nvSpPr>
        <p:spPr>
          <a:xfrm>
            <a:off x="2584615" y="12494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Or swap to no background just the outline if you don’t have transparent images (for ALL not just one)</a:t>
            </a:r>
          </a:p>
        </p:txBody>
      </p:sp>
      <p:sp>
        <p:nvSpPr>
          <p:cNvPr id="46" name="Content Placeholder 3">
            <a:extLst>
              <a:ext uri="{FF2B5EF4-FFF2-40B4-BE49-F238E27FC236}">
                <a16:creationId xmlns:a16="http://schemas.microsoft.com/office/drawing/2014/main" id="{5F1CBD17-C9EA-0D42-A4D1-460C4DF61C70}"/>
              </a:ext>
            </a:extLst>
          </p:cNvPr>
          <p:cNvSpPr>
            <a:spLocks noGrp="1"/>
          </p:cNvSpPr>
          <p:nvPr>
            <p:ph sz="quarter" idx="21" hasCustomPrompt="1"/>
          </p:nvPr>
        </p:nvSpPr>
        <p:spPr>
          <a:xfrm>
            <a:off x="469488" y="12494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17" name="Content Placeholder 3">
            <a:extLst>
              <a:ext uri="{FF2B5EF4-FFF2-40B4-BE49-F238E27FC236}">
                <a16:creationId xmlns:a16="http://schemas.microsoft.com/office/drawing/2014/main" id="{F509B63B-1486-3540-B785-BB3D12EDB3BE}"/>
              </a:ext>
            </a:extLst>
          </p:cNvPr>
          <p:cNvSpPr>
            <a:spLocks noGrp="1"/>
          </p:cNvSpPr>
          <p:nvPr>
            <p:ph sz="quarter" idx="20" hasCustomPrompt="1"/>
          </p:nvPr>
        </p:nvSpPr>
        <p:spPr>
          <a:xfrm>
            <a:off x="469488" y="26724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9488" y="23558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2" name="Content Placeholder 3">
            <a:extLst>
              <a:ext uri="{FF2B5EF4-FFF2-40B4-BE49-F238E27FC236}">
                <a16:creationId xmlns:a16="http://schemas.microsoft.com/office/drawing/2014/main" id="{DDCDDB5F-C736-D147-8301-4A3D736D57CF}"/>
              </a:ext>
            </a:extLst>
          </p:cNvPr>
          <p:cNvSpPr>
            <a:spLocks noGrp="1"/>
          </p:cNvSpPr>
          <p:nvPr>
            <p:ph sz="quarter" idx="30" hasCustomPrompt="1"/>
          </p:nvPr>
        </p:nvSpPr>
        <p:spPr>
          <a:xfrm>
            <a:off x="2584615" y="26724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84615" y="23558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4" name="Content Placeholder 3">
            <a:extLst>
              <a:ext uri="{FF2B5EF4-FFF2-40B4-BE49-F238E27FC236}">
                <a16:creationId xmlns:a16="http://schemas.microsoft.com/office/drawing/2014/main" id="{4F6D8420-1F22-044E-B700-6970DA319995}"/>
              </a:ext>
            </a:extLst>
          </p:cNvPr>
          <p:cNvSpPr>
            <a:spLocks noGrp="1"/>
          </p:cNvSpPr>
          <p:nvPr>
            <p:ph sz="quarter" idx="32" hasCustomPrompt="1"/>
          </p:nvPr>
        </p:nvSpPr>
        <p:spPr>
          <a:xfrm>
            <a:off x="4699742" y="12494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5" name="Content Placeholder 3">
            <a:extLst>
              <a:ext uri="{FF2B5EF4-FFF2-40B4-BE49-F238E27FC236}">
                <a16:creationId xmlns:a16="http://schemas.microsoft.com/office/drawing/2014/main" id="{723D0923-782D-8B41-A888-106268924FA0}"/>
              </a:ext>
            </a:extLst>
          </p:cNvPr>
          <p:cNvSpPr>
            <a:spLocks noGrp="1"/>
          </p:cNvSpPr>
          <p:nvPr>
            <p:ph sz="quarter" idx="33" hasCustomPrompt="1"/>
          </p:nvPr>
        </p:nvSpPr>
        <p:spPr>
          <a:xfrm>
            <a:off x="4699742" y="26724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99742" y="23558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27" name="Content Placeholder 3">
            <a:extLst>
              <a:ext uri="{FF2B5EF4-FFF2-40B4-BE49-F238E27FC236}">
                <a16:creationId xmlns:a16="http://schemas.microsoft.com/office/drawing/2014/main" id="{A643E576-2E7A-E84D-B6FE-1DA3867EA33C}"/>
              </a:ext>
            </a:extLst>
          </p:cNvPr>
          <p:cNvSpPr>
            <a:spLocks noGrp="1"/>
          </p:cNvSpPr>
          <p:nvPr>
            <p:ph sz="quarter" idx="35" hasCustomPrompt="1"/>
          </p:nvPr>
        </p:nvSpPr>
        <p:spPr>
          <a:xfrm>
            <a:off x="6814869" y="12494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28" name="Content Placeholder 3">
            <a:extLst>
              <a:ext uri="{FF2B5EF4-FFF2-40B4-BE49-F238E27FC236}">
                <a16:creationId xmlns:a16="http://schemas.microsoft.com/office/drawing/2014/main" id="{308A6F07-F6D4-0449-A153-80E89BFA7E47}"/>
              </a:ext>
            </a:extLst>
          </p:cNvPr>
          <p:cNvSpPr>
            <a:spLocks noGrp="1"/>
          </p:cNvSpPr>
          <p:nvPr>
            <p:ph sz="quarter" idx="36" hasCustomPrompt="1"/>
          </p:nvPr>
        </p:nvSpPr>
        <p:spPr>
          <a:xfrm>
            <a:off x="6814869" y="26724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14869" y="23558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0" name="Content Placeholder 3">
            <a:extLst>
              <a:ext uri="{FF2B5EF4-FFF2-40B4-BE49-F238E27FC236}">
                <a16:creationId xmlns:a16="http://schemas.microsoft.com/office/drawing/2014/main" id="{B2312F08-5121-534F-93CC-985A6735DD08}"/>
              </a:ext>
            </a:extLst>
          </p:cNvPr>
          <p:cNvSpPr>
            <a:spLocks noGrp="1"/>
          </p:cNvSpPr>
          <p:nvPr>
            <p:ph sz="quarter" idx="38" hasCustomPrompt="1"/>
          </p:nvPr>
        </p:nvSpPr>
        <p:spPr>
          <a:xfrm>
            <a:off x="2584615" y="31798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31" name="Content Placeholder 3">
            <a:extLst>
              <a:ext uri="{FF2B5EF4-FFF2-40B4-BE49-F238E27FC236}">
                <a16:creationId xmlns:a16="http://schemas.microsoft.com/office/drawing/2014/main" id="{974D29D1-1450-7941-B469-59BBC46C78B1}"/>
              </a:ext>
            </a:extLst>
          </p:cNvPr>
          <p:cNvSpPr>
            <a:spLocks noGrp="1"/>
          </p:cNvSpPr>
          <p:nvPr>
            <p:ph sz="quarter" idx="39" hasCustomPrompt="1"/>
          </p:nvPr>
        </p:nvSpPr>
        <p:spPr>
          <a:xfrm>
            <a:off x="469488" y="31798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32" name="Content Placeholder 3">
            <a:extLst>
              <a:ext uri="{FF2B5EF4-FFF2-40B4-BE49-F238E27FC236}">
                <a16:creationId xmlns:a16="http://schemas.microsoft.com/office/drawing/2014/main" id="{01D220CE-D257-0F4E-9776-41E466D458FA}"/>
              </a:ext>
            </a:extLst>
          </p:cNvPr>
          <p:cNvSpPr>
            <a:spLocks noGrp="1"/>
          </p:cNvSpPr>
          <p:nvPr>
            <p:ph sz="quarter" idx="40" hasCustomPrompt="1"/>
          </p:nvPr>
        </p:nvSpPr>
        <p:spPr>
          <a:xfrm>
            <a:off x="469488" y="46028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33" name="Content Placeholder 3">
            <a:extLst>
              <a:ext uri="{FF2B5EF4-FFF2-40B4-BE49-F238E27FC236}">
                <a16:creationId xmlns:a16="http://schemas.microsoft.com/office/drawing/2014/main" id="{91285B5C-A27F-B24C-9BAE-EE7BBF9E5029}"/>
              </a:ext>
            </a:extLst>
          </p:cNvPr>
          <p:cNvSpPr>
            <a:spLocks noGrp="1"/>
          </p:cNvSpPr>
          <p:nvPr>
            <p:ph sz="quarter" idx="41" hasCustomPrompt="1"/>
          </p:nvPr>
        </p:nvSpPr>
        <p:spPr>
          <a:xfrm>
            <a:off x="469488" y="42862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4" name="Content Placeholder 3">
            <a:extLst>
              <a:ext uri="{FF2B5EF4-FFF2-40B4-BE49-F238E27FC236}">
                <a16:creationId xmlns:a16="http://schemas.microsoft.com/office/drawing/2014/main" id="{70BC8ECB-2D92-334B-A0CA-DEE86DA5ECCB}"/>
              </a:ext>
            </a:extLst>
          </p:cNvPr>
          <p:cNvSpPr>
            <a:spLocks noGrp="1"/>
          </p:cNvSpPr>
          <p:nvPr>
            <p:ph sz="quarter" idx="42" hasCustomPrompt="1"/>
          </p:nvPr>
        </p:nvSpPr>
        <p:spPr>
          <a:xfrm>
            <a:off x="2584615" y="46028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35" name="Content Placeholder 3">
            <a:extLst>
              <a:ext uri="{FF2B5EF4-FFF2-40B4-BE49-F238E27FC236}">
                <a16:creationId xmlns:a16="http://schemas.microsoft.com/office/drawing/2014/main" id="{091B1206-6B81-3F45-965D-E4AF980EFB15}"/>
              </a:ext>
            </a:extLst>
          </p:cNvPr>
          <p:cNvSpPr>
            <a:spLocks noGrp="1"/>
          </p:cNvSpPr>
          <p:nvPr>
            <p:ph sz="quarter" idx="43" hasCustomPrompt="1"/>
          </p:nvPr>
        </p:nvSpPr>
        <p:spPr>
          <a:xfrm>
            <a:off x="2584615" y="42862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6" name="Content Placeholder 3">
            <a:extLst>
              <a:ext uri="{FF2B5EF4-FFF2-40B4-BE49-F238E27FC236}">
                <a16:creationId xmlns:a16="http://schemas.microsoft.com/office/drawing/2014/main" id="{BE81E718-11C6-754D-867C-0BAB3EBDAF06}"/>
              </a:ext>
            </a:extLst>
          </p:cNvPr>
          <p:cNvSpPr>
            <a:spLocks noGrp="1"/>
          </p:cNvSpPr>
          <p:nvPr>
            <p:ph sz="quarter" idx="44" hasCustomPrompt="1"/>
          </p:nvPr>
        </p:nvSpPr>
        <p:spPr>
          <a:xfrm>
            <a:off x="4699742" y="31798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37" name="Content Placeholder 3">
            <a:extLst>
              <a:ext uri="{FF2B5EF4-FFF2-40B4-BE49-F238E27FC236}">
                <a16:creationId xmlns:a16="http://schemas.microsoft.com/office/drawing/2014/main" id="{A62BC874-6F55-7141-912E-511A108CB24E}"/>
              </a:ext>
            </a:extLst>
          </p:cNvPr>
          <p:cNvSpPr>
            <a:spLocks noGrp="1"/>
          </p:cNvSpPr>
          <p:nvPr>
            <p:ph sz="quarter" idx="45" hasCustomPrompt="1"/>
          </p:nvPr>
        </p:nvSpPr>
        <p:spPr>
          <a:xfrm>
            <a:off x="4699742" y="46028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38" name="Content Placeholder 3">
            <a:extLst>
              <a:ext uri="{FF2B5EF4-FFF2-40B4-BE49-F238E27FC236}">
                <a16:creationId xmlns:a16="http://schemas.microsoft.com/office/drawing/2014/main" id="{4DE1ADAD-C84E-6E4A-9D25-2FD777D88854}"/>
              </a:ext>
            </a:extLst>
          </p:cNvPr>
          <p:cNvSpPr>
            <a:spLocks noGrp="1"/>
          </p:cNvSpPr>
          <p:nvPr>
            <p:ph sz="quarter" idx="46" hasCustomPrompt="1"/>
          </p:nvPr>
        </p:nvSpPr>
        <p:spPr>
          <a:xfrm>
            <a:off x="4699742" y="42862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39" name="Content Placeholder 3">
            <a:extLst>
              <a:ext uri="{FF2B5EF4-FFF2-40B4-BE49-F238E27FC236}">
                <a16:creationId xmlns:a16="http://schemas.microsoft.com/office/drawing/2014/main" id="{7197F90C-AE58-8E48-B323-07042998936C}"/>
              </a:ext>
            </a:extLst>
          </p:cNvPr>
          <p:cNvSpPr>
            <a:spLocks noGrp="1"/>
          </p:cNvSpPr>
          <p:nvPr>
            <p:ph sz="quarter" idx="47" hasCustomPrompt="1"/>
          </p:nvPr>
        </p:nvSpPr>
        <p:spPr>
          <a:xfrm>
            <a:off x="6814869" y="3179816"/>
            <a:ext cx="1965960" cy="1106424"/>
          </a:xfrm>
          <a:solidFill>
            <a:schemeClr val="bg2"/>
          </a:solidFill>
          <a:ln w="9525">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 crop at the edges!</a:t>
            </a:r>
          </a:p>
        </p:txBody>
      </p:sp>
      <p:sp>
        <p:nvSpPr>
          <p:cNvPr id="40" name="Content Placeholder 3">
            <a:extLst>
              <a:ext uri="{FF2B5EF4-FFF2-40B4-BE49-F238E27FC236}">
                <a16:creationId xmlns:a16="http://schemas.microsoft.com/office/drawing/2014/main" id="{13C372DA-FFE1-D448-8D51-8D0F0B6B17AC}"/>
              </a:ext>
            </a:extLst>
          </p:cNvPr>
          <p:cNvSpPr>
            <a:spLocks noGrp="1"/>
          </p:cNvSpPr>
          <p:nvPr>
            <p:ph sz="quarter" idx="48" hasCustomPrompt="1"/>
          </p:nvPr>
        </p:nvSpPr>
        <p:spPr>
          <a:xfrm>
            <a:off x="6814869" y="4602835"/>
            <a:ext cx="1965960" cy="316595"/>
          </a:xfrm>
          <a:solidFill>
            <a:srgbClr val="C3D7E5"/>
          </a:solidFill>
          <a:ln w="9525">
            <a:solidFill>
              <a:srgbClr val="C3D7E5"/>
            </a:solidFill>
          </a:ln>
        </p:spPr>
        <p:txBody>
          <a:bodyPr lIns="91440" tIns="45720" rIns="91440" bIns="91440" anchor="t" anchorCtr="0">
            <a:normAutofit/>
          </a:bodyPr>
          <a:lstStyle>
            <a:lvl1pPr marL="0" indent="0">
              <a:buNone/>
              <a:defRPr sz="1100" b="0">
                <a:solidFill>
                  <a:schemeClr val="tx1"/>
                </a:solidFill>
              </a:defRPr>
            </a:lvl1pPr>
            <a:lvl2pPr>
              <a:defRPr>
                <a:solidFill>
                  <a:schemeClr val="bg2"/>
                </a:solidFill>
              </a:defRPr>
            </a:lvl2pPr>
            <a:lvl3pPr>
              <a:defRPr>
                <a:solidFill>
                  <a:schemeClr val="bg2"/>
                </a:solidFill>
              </a:defRPr>
            </a:lvl3pPr>
          </a:lstStyle>
          <a:p>
            <a:pPr lvl="0"/>
            <a:r>
              <a:rPr lang="en-US" dirty="0"/>
              <a:t>Subtitle</a:t>
            </a:r>
          </a:p>
        </p:txBody>
      </p:sp>
      <p:sp>
        <p:nvSpPr>
          <p:cNvPr id="41" name="Content Placeholder 3">
            <a:extLst>
              <a:ext uri="{FF2B5EF4-FFF2-40B4-BE49-F238E27FC236}">
                <a16:creationId xmlns:a16="http://schemas.microsoft.com/office/drawing/2014/main" id="{5645AF05-D54C-0B40-B8DA-0087A584E8B0}"/>
              </a:ext>
            </a:extLst>
          </p:cNvPr>
          <p:cNvSpPr>
            <a:spLocks noGrp="1"/>
          </p:cNvSpPr>
          <p:nvPr>
            <p:ph sz="quarter" idx="49" hasCustomPrompt="1"/>
          </p:nvPr>
        </p:nvSpPr>
        <p:spPr>
          <a:xfrm>
            <a:off x="6814869" y="4286240"/>
            <a:ext cx="1965960" cy="316595"/>
          </a:xfrm>
          <a:solidFill>
            <a:srgbClr val="C3D7E5"/>
          </a:solidFill>
          <a:ln w="9525">
            <a:solidFill>
              <a:srgbClr val="C3D7E5"/>
            </a:solidFill>
          </a:ln>
        </p:spPr>
        <p:txBody>
          <a:bodyPr lIns="91440" tIns="45720" rIns="91440" bIns="45720" anchor="b" anchorCtr="0">
            <a:normAutofit/>
          </a:bodyPr>
          <a:lstStyle>
            <a:lvl1pPr marL="0" indent="0">
              <a:buNone/>
              <a:defRPr sz="1200" b="1">
                <a:solidFill>
                  <a:schemeClr val="accent5"/>
                </a:solidFill>
              </a:defRPr>
            </a:lvl1pPr>
            <a:lvl2pPr>
              <a:defRPr>
                <a:solidFill>
                  <a:schemeClr val="bg2"/>
                </a:solidFill>
              </a:defRPr>
            </a:lvl2pPr>
            <a:lvl3pPr>
              <a:defRPr>
                <a:solidFill>
                  <a:schemeClr val="bg2"/>
                </a:solidFill>
              </a:defRPr>
            </a:lvl3pPr>
          </a:lstStyle>
          <a:p>
            <a:pPr lvl="0"/>
            <a:r>
              <a:rPr lang="en-US" dirty="0"/>
              <a:t>Short Title Here</a:t>
            </a:r>
          </a:p>
        </p:txBody>
      </p:sp>
      <p:sp>
        <p:nvSpPr>
          <p:cNvPr id="43" name="Title 1">
            <a:extLst>
              <a:ext uri="{FF2B5EF4-FFF2-40B4-BE49-F238E27FC236}">
                <a16:creationId xmlns:a16="http://schemas.microsoft.com/office/drawing/2014/main" id="{510DEEC1-B7D0-2F46-82BD-5E91A5F3D6C5}"/>
              </a:ext>
            </a:extLst>
          </p:cNvPr>
          <p:cNvSpPr>
            <a:spLocks noGrp="1"/>
          </p:cNvSpPr>
          <p:nvPr>
            <p:ph type="title"/>
          </p:nvPr>
        </p:nvSpPr>
        <p:spPr>
          <a:xfrm>
            <a:off x="457200" y="590550"/>
            <a:ext cx="8305800" cy="468080"/>
          </a:xfrm>
          <a:prstGeom prst="rect">
            <a:avLst/>
          </a:prstGeom>
        </p:spPr>
        <p:txBody>
          <a:bodyPr anchor="t">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4605110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mg only: 8, caption (8 or less)">
    <p:spTree>
      <p:nvGrpSpPr>
        <p:cNvPr id="1" name=""/>
        <p:cNvGrpSpPr/>
        <p:nvPr/>
      </p:nvGrpSpPr>
      <p:grpSpPr>
        <a:xfrm>
          <a:off x="0" y="0"/>
          <a:ext cx="0" cy="0"/>
          <a:chOff x="0" y="0"/>
          <a:chExt cx="0" cy="0"/>
        </a:xfrm>
      </p:grpSpPr>
      <p:sp>
        <p:nvSpPr>
          <p:cNvPr id="21" name="Content Placeholder 3">
            <a:extLst>
              <a:ext uri="{FF2B5EF4-FFF2-40B4-BE49-F238E27FC236}">
                <a16:creationId xmlns:a16="http://schemas.microsoft.com/office/drawing/2014/main" id="{74168FC2-68FD-3D40-9EE2-F1CBFA5B7B64}"/>
              </a:ext>
            </a:extLst>
          </p:cNvPr>
          <p:cNvSpPr>
            <a:spLocks noGrp="1"/>
          </p:cNvSpPr>
          <p:nvPr>
            <p:ph sz="quarter" idx="29" hasCustomPrompt="1"/>
          </p:nvPr>
        </p:nvSpPr>
        <p:spPr>
          <a:xfrm>
            <a:off x="2584615" y="1478312"/>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6" name="Content Placeholder 3">
            <a:extLst>
              <a:ext uri="{FF2B5EF4-FFF2-40B4-BE49-F238E27FC236}">
                <a16:creationId xmlns:a16="http://schemas.microsoft.com/office/drawing/2014/main" id="{5F1CBD17-C9EA-0D42-A4D1-460C4DF61C70}"/>
              </a:ext>
            </a:extLst>
          </p:cNvPr>
          <p:cNvSpPr>
            <a:spLocks noGrp="1"/>
          </p:cNvSpPr>
          <p:nvPr>
            <p:ph sz="quarter" idx="21" hasCustomPrompt="1"/>
          </p:nvPr>
        </p:nvSpPr>
        <p:spPr>
          <a:xfrm>
            <a:off x="469488" y="1478312"/>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69488" y="2584736"/>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3" name="Content Placeholder 3">
            <a:extLst>
              <a:ext uri="{FF2B5EF4-FFF2-40B4-BE49-F238E27FC236}">
                <a16:creationId xmlns:a16="http://schemas.microsoft.com/office/drawing/2014/main" id="{9FB403B7-D0D0-C749-8786-93B2948AFB1C}"/>
              </a:ext>
            </a:extLst>
          </p:cNvPr>
          <p:cNvSpPr>
            <a:spLocks noGrp="1"/>
          </p:cNvSpPr>
          <p:nvPr>
            <p:ph sz="quarter" idx="31" hasCustomPrompt="1"/>
          </p:nvPr>
        </p:nvSpPr>
        <p:spPr>
          <a:xfrm>
            <a:off x="2584615" y="2584736"/>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4" name="Content Placeholder 3">
            <a:extLst>
              <a:ext uri="{FF2B5EF4-FFF2-40B4-BE49-F238E27FC236}">
                <a16:creationId xmlns:a16="http://schemas.microsoft.com/office/drawing/2014/main" id="{4F6D8420-1F22-044E-B700-6970DA319995}"/>
              </a:ext>
            </a:extLst>
          </p:cNvPr>
          <p:cNvSpPr>
            <a:spLocks noGrp="1"/>
          </p:cNvSpPr>
          <p:nvPr>
            <p:ph sz="quarter" idx="32" hasCustomPrompt="1"/>
          </p:nvPr>
        </p:nvSpPr>
        <p:spPr>
          <a:xfrm>
            <a:off x="4699742" y="1478312"/>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26" name="Content Placeholder 3">
            <a:extLst>
              <a:ext uri="{FF2B5EF4-FFF2-40B4-BE49-F238E27FC236}">
                <a16:creationId xmlns:a16="http://schemas.microsoft.com/office/drawing/2014/main" id="{FBE88530-E200-694A-9F5A-2F14C2BC6B81}"/>
              </a:ext>
            </a:extLst>
          </p:cNvPr>
          <p:cNvSpPr>
            <a:spLocks noGrp="1"/>
          </p:cNvSpPr>
          <p:nvPr>
            <p:ph sz="quarter" idx="34" hasCustomPrompt="1"/>
          </p:nvPr>
        </p:nvSpPr>
        <p:spPr>
          <a:xfrm>
            <a:off x="4699742" y="2584736"/>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27" name="Content Placeholder 3">
            <a:extLst>
              <a:ext uri="{FF2B5EF4-FFF2-40B4-BE49-F238E27FC236}">
                <a16:creationId xmlns:a16="http://schemas.microsoft.com/office/drawing/2014/main" id="{A643E576-2E7A-E84D-B6FE-1DA3867EA33C}"/>
              </a:ext>
            </a:extLst>
          </p:cNvPr>
          <p:cNvSpPr>
            <a:spLocks noGrp="1"/>
          </p:cNvSpPr>
          <p:nvPr>
            <p:ph sz="quarter" idx="35" hasCustomPrompt="1"/>
          </p:nvPr>
        </p:nvSpPr>
        <p:spPr>
          <a:xfrm>
            <a:off x="6814869" y="1478312"/>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29" name="Content Placeholder 3">
            <a:extLst>
              <a:ext uri="{FF2B5EF4-FFF2-40B4-BE49-F238E27FC236}">
                <a16:creationId xmlns:a16="http://schemas.microsoft.com/office/drawing/2014/main" id="{69DEF163-F937-8A40-B30F-76EDA66F11B9}"/>
              </a:ext>
            </a:extLst>
          </p:cNvPr>
          <p:cNvSpPr>
            <a:spLocks noGrp="1"/>
          </p:cNvSpPr>
          <p:nvPr>
            <p:ph sz="quarter" idx="37" hasCustomPrompt="1"/>
          </p:nvPr>
        </p:nvSpPr>
        <p:spPr>
          <a:xfrm>
            <a:off x="6814869" y="2584736"/>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30" name="Content Placeholder 3">
            <a:extLst>
              <a:ext uri="{FF2B5EF4-FFF2-40B4-BE49-F238E27FC236}">
                <a16:creationId xmlns:a16="http://schemas.microsoft.com/office/drawing/2014/main" id="{B2312F08-5121-534F-93CC-985A6735DD08}"/>
              </a:ext>
            </a:extLst>
          </p:cNvPr>
          <p:cNvSpPr>
            <a:spLocks noGrp="1"/>
          </p:cNvSpPr>
          <p:nvPr>
            <p:ph sz="quarter" idx="38" hasCustomPrompt="1"/>
          </p:nvPr>
        </p:nvSpPr>
        <p:spPr>
          <a:xfrm>
            <a:off x="2584615" y="3129931"/>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31" name="Content Placeholder 3">
            <a:extLst>
              <a:ext uri="{FF2B5EF4-FFF2-40B4-BE49-F238E27FC236}">
                <a16:creationId xmlns:a16="http://schemas.microsoft.com/office/drawing/2014/main" id="{974D29D1-1450-7941-B469-59BBC46C78B1}"/>
              </a:ext>
            </a:extLst>
          </p:cNvPr>
          <p:cNvSpPr>
            <a:spLocks noGrp="1"/>
          </p:cNvSpPr>
          <p:nvPr>
            <p:ph sz="quarter" idx="39" hasCustomPrompt="1"/>
          </p:nvPr>
        </p:nvSpPr>
        <p:spPr>
          <a:xfrm>
            <a:off x="469488" y="3129931"/>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33" name="Content Placeholder 3">
            <a:extLst>
              <a:ext uri="{FF2B5EF4-FFF2-40B4-BE49-F238E27FC236}">
                <a16:creationId xmlns:a16="http://schemas.microsoft.com/office/drawing/2014/main" id="{91285B5C-A27F-B24C-9BAE-EE7BBF9E5029}"/>
              </a:ext>
            </a:extLst>
          </p:cNvPr>
          <p:cNvSpPr>
            <a:spLocks noGrp="1"/>
          </p:cNvSpPr>
          <p:nvPr>
            <p:ph sz="quarter" idx="41" hasCustomPrompt="1"/>
          </p:nvPr>
        </p:nvSpPr>
        <p:spPr>
          <a:xfrm>
            <a:off x="469488" y="4236355"/>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35" name="Content Placeholder 3">
            <a:extLst>
              <a:ext uri="{FF2B5EF4-FFF2-40B4-BE49-F238E27FC236}">
                <a16:creationId xmlns:a16="http://schemas.microsoft.com/office/drawing/2014/main" id="{091B1206-6B81-3F45-965D-E4AF980EFB15}"/>
              </a:ext>
            </a:extLst>
          </p:cNvPr>
          <p:cNvSpPr>
            <a:spLocks noGrp="1"/>
          </p:cNvSpPr>
          <p:nvPr>
            <p:ph sz="quarter" idx="43" hasCustomPrompt="1"/>
          </p:nvPr>
        </p:nvSpPr>
        <p:spPr>
          <a:xfrm>
            <a:off x="2584615" y="4236355"/>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36" name="Content Placeholder 3">
            <a:extLst>
              <a:ext uri="{FF2B5EF4-FFF2-40B4-BE49-F238E27FC236}">
                <a16:creationId xmlns:a16="http://schemas.microsoft.com/office/drawing/2014/main" id="{BE81E718-11C6-754D-867C-0BAB3EBDAF06}"/>
              </a:ext>
            </a:extLst>
          </p:cNvPr>
          <p:cNvSpPr>
            <a:spLocks noGrp="1"/>
          </p:cNvSpPr>
          <p:nvPr>
            <p:ph sz="quarter" idx="44" hasCustomPrompt="1"/>
          </p:nvPr>
        </p:nvSpPr>
        <p:spPr>
          <a:xfrm>
            <a:off x="4699742" y="3129931"/>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38" name="Content Placeholder 3">
            <a:extLst>
              <a:ext uri="{FF2B5EF4-FFF2-40B4-BE49-F238E27FC236}">
                <a16:creationId xmlns:a16="http://schemas.microsoft.com/office/drawing/2014/main" id="{4DE1ADAD-C84E-6E4A-9D25-2FD777D88854}"/>
              </a:ext>
            </a:extLst>
          </p:cNvPr>
          <p:cNvSpPr>
            <a:spLocks noGrp="1"/>
          </p:cNvSpPr>
          <p:nvPr>
            <p:ph sz="quarter" idx="46" hasCustomPrompt="1"/>
          </p:nvPr>
        </p:nvSpPr>
        <p:spPr>
          <a:xfrm>
            <a:off x="4699742" y="4236355"/>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39" name="Content Placeholder 3">
            <a:extLst>
              <a:ext uri="{FF2B5EF4-FFF2-40B4-BE49-F238E27FC236}">
                <a16:creationId xmlns:a16="http://schemas.microsoft.com/office/drawing/2014/main" id="{7197F90C-AE58-8E48-B323-07042998936C}"/>
              </a:ext>
            </a:extLst>
          </p:cNvPr>
          <p:cNvSpPr>
            <a:spLocks noGrp="1"/>
          </p:cNvSpPr>
          <p:nvPr>
            <p:ph sz="quarter" idx="47" hasCustomPrompt="1"/>
          </p:nvPr>
        </p:nvSpPr>
        <p:spPr>
          <a:xfrm>
            <a:off x="6814869" y="3129931"/>
            <a:ext cx="1965960" cy="1106424"/>
          </a:xfrm>
          <a:solidFill>
            <a:schemeClr val="bg2"/>
          </a:solid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ONLY</a:t>
            </a:r>
          </a:p>
        </p:txBody>
      </p:sp>
      <p:sp>
        <p:nvSpPr>
          <p:cNvPr id="41" name="Content Placeholder 3">
            <a:extLst>
              <a:ext uri="{FF2B5EF4-FFF2-40B4-BE49-F238E27FC236}">
                <a16:creationId xmlns:a16="http://schemas.microsoft.com/office/drawing/2014/main" id="{5645AF05-D54C-0B40-B8DA-0087A584E8B0}"/>
              </a:ext>
            </a:extLst>
          </p:cNvPr>
          <p:cNvSpPr>
            <a:spLocks noGrp="1"/>
          </p:cNvSpPr>
          <p:nvPr>
            <p:ph sz="quarter" idx="49" hasCustomPrompt="1"/>
          </p:nvPr>
        </p:nvSpPr>
        <p:spPr>
          <a:xfrm>
            <a:off x="6814869" y="4236355"/>
            <a:ext cx="1965960" cy="316595"/>
          </a:xfrm>
          <a:solidFill>
            <a:schemeClr val="bg2"/>
          </a:solidFill>
          <a:ln>
            <a:solidFill>
              <a:schemeClr val="bg2"/>
            </a:solidFill>
          </a:ln>
        </p:spPr>
        <p:txBody>
          <a:bodyPr lIns="91440" tIns="45720" rIns="91440" bIns="73152" anchor="b" anchorCtr="0">
            <a:normAutofit/>
          </a:bodyPr>
          <a:lstStyle>
            <a:lvl1pPr marL="0" indent="0">
              <a:buNone/>
              <a:defRPr sz="11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42" name="Title 1">
            <a:extLst>
              <a:ext uri="{FF2B5EF4-FFF2-40B4-BE49-F238E27FC236}">
                <a16:creationId xmlns:a16="http://schemas.microsoft.com/office/drawing/2014/main" id="{1185684B-7EB3-874B-85C2-74126A4C897C}"/>
              </a:ext>
            </a:extLst>
          </p:cNvPr>
          <p:cNvSpPr>
            <a:spLocks noGrp="1"/>
          </p:cNvSpPr>
          <p:nvPr>
            <p:ph type="title"/>
          </p:nvPr>
        </p:nvSpPr>
        <p:spPr>
          <a:xfrm>
            <a:off x="457200" y="590550"/>
            <a:ext cx="8305800" cy="468080"/>
          </a:xfrm>
          <a:prstGeom prst="rect">
            <a:avLst/>
          </a:prstGeom>
        </p:spPr>
        <p:txBody>
          <a:bodyPr anchor="t">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7753041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Img only: 10, captions (10 or less)">
    <p:spTree>
      <p:nvGrpSpPr>
        <p:cNvPr id="1" name=""/>
        <p:cNvGrpSpPr/>
        <p:nvPr/>
      </p:nvGrpSpPr>
      <p:grpSpPr>
        <a:xfrm>
          <a:off x="0" y="0"/>
          <a:ext cx="0" cy="0"/>
          <a:chOff x="0" y="0"/>
          <a:chExt cx="0" cy="0"/>
        </a:xfrm>
      </p:grpSpPr>
      <p:sp>
        <p:nvSpPr>
          <p:cNvPr id="34" name="Content Placeholder 3">
            <a:extLst>
              <a:ext uri="{FF2B5EF4-FFF2-40B4-BE49-F238E27FC236}">
                <a16:creationId xmlns:a16="http://schemas.microsoft.com/office/drawing/2014/main" id="{0FD1A557-27D3-3444-B648-617B453087D1}"/>
              </a:ext>
            </a:extLst>
          </p:cNvPr>
          <p:cNvSpPr>
            <a:spLocks noGrp="1"/>
          </p:cNvSpPr>
          <p:nvPr>
            <p:ph sz="quarter" idx="21" hasCustomPrompt="1"/>
          </p:nvPr>
        </p:nvSpPr>
        <p:spPr>
          <a:xfrm>
            <a:off x="457200" y="13830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Transparent background model image if using the solid background</a:t>
            </a:r>
          </a:p>
        </p:txBody>
      </p:sp>
      <p:sp>
        <p:nvSpPr>
          <p:cNvPr id="16" name="Content Placeholder 3">
            <a:extLst>
              <a:ext uri="{FF2B5EF4-FFF2-40B4-BE49-F238E27FC236}">
                <a16:creationId xmlns:a16="http://schemas.microsoft.com/office/drawing/2014/main" id="{2D4DC7FB-7CB2-D244-AE24-D35DC7D8271A}"/>
              </a:ext>
            </a:extLst>
          </p:cNvPr>
          <p:cNvSpPr>
            <a:spLocks noGrp="1"/>
          </p:cNvSpPr>
          <p:nvPr>
            <p:ph sz="quarter" idx="19" hasCustomPrompt="1"/>
          </p:nvPr>
        </p:nvSpPr>
        <p:spPr>
          <a:xfrm>
            <a:off x="457200" y="25755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Align text center if white </a:t>
            </a:r>
            <a:r>
              <a:rPr lang="en-US" dirty="0" err="1"/>
              <a:t>bkgnd</a:t>
            </a:r>
            <a:endParaRPr lang="en-US" dirty="0"/>
          </a:p>
        </p:txBody>
      </p:sp>
      <p:sp>
        <p:nvSpPr>
          <p:cNvPr id="42" name="Title 1">
            <a:extLst>
              <a:ext uri="{FF2B5EF4-FFF2-40B4-BE49-F238E27FC236}">
                <a16:creationId xmlns:a16="http://schemas.microsoft.com/office/drawing/2014/main" id="{1185684B-7EB3-874B-85C2-74126A4C897C}"/>
              </a:ext>
            </a:extLst>
          </p:cNvPr>
          <p:cNvSpPr>
            <a:spLocks noGrp="1"/>
          </p:cNvSpPr>
          <p:nvPr>
            <p:ph type="title"/>
          </p:nvPr>
        </p:nvSpPr>
        <p:spPr>
          <a:xfrm>
            <a:off x="457200" y="590550"/>
            <a:ext cx="8305800" cy="468080"/>
          </a:xfrm>
          <a:prstGeom prst="rect">
            <a:avLst/>
          </a:prstGeom>
        </p:spPr>
        <p:txBody>
          <a:bodyPr anchor="t">
            <a:normAutofit/>
          </a:bodyPr>
          <a:lstStyle>
            <a:lvl1pPr>
              <a:defRPr sz="2400" b="1">
                <a:solidFill>
                  <a:schemeClr val="accent1"/>
                </a:solidFill>
                <a:latin typeface="Lato" panose="020F0502020204030203" pitchFamily="34" charset="0"/>
              </a:defRPr>
            </a:lvl1pPr>
          </a:lstStyle>
          <a:p>
            <a:r>
              <a:rPr lang="en-US"/>
              <a:t>Click to edit Master title style</a:t>
            </a:r>
            <a:endParaRPr lang="en-US" dirty="0"/>
          </a:p>
        </p:txBody>
      </p:sp>
      <p:sp>
        <p:nvSpPr>
          <p:cNvPr id="45" name="Content Placeholder 3">
            <a:extLst>
              <a:ext uri="{FF2B5EF4-FFF2-40B4-BE49-F238E27FC236}">
                <a16:creationId xmlns:a16="http://schemas.microsoft.com/office/drawing/2014/main" id="{514E8FA2-B67C-DF44-869F-B67F8CB3460A}"/>
              </a:ext>
            </a:extLst>
          </p:cNvPr>
          <p:cNvSpPr>
            <a:spLocks noGrp="1"/>
          </p:cNvSpPr>
          <p:nvPr>
            <p:ph sz="quarter" idx="22" hasCustomPrompt="1"/>
          </p:nvPr>
        </p:nvSpPr>
        <p:spPr>
          <a:xfrm>
            <a:off x="2133600" y="13830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Add the background blue color to all if you have transparent images</a:t>
            </a:r>
          </a:p>
        </p:txBody>
      </p:sp>
      <p:sp>
        <p:nvSpPr>
          <p:cNvPr id="47" name="Content Placeholder 3">
            <a:extLst>
              <a:ext uri="{FF2B5EF4-FFF2-40B4-BE49-F238E27FC236}">
                <a16:creationId xmlns:a16="http://schemas.microsoft.com/office/drawing/2014/main" id="{EEB8B18F-4FBC-9140-90B6-A0CDF8BE3AEB}"/>
              </a:ext>
            </a:extLst>
          </p:cNvPr>
          <p:cNvSpPr>
            <a:spLocks noGrp="1"/>
          </p:cNvSpPr>
          <p:nvPr>
            <p:ph sz="quarter" idx="23" hasCustomPrompt="1"/>
          </p:nvPr>
        </p:nvSpPr>
        <p:spPr>
          <a:xfrm>
            <a:off x="2133600" y="25755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Align text left if solid background</a:t>
            </a:r>
          </a:p>
        </p:txBody>
      </p:sp>
      <p:sp>
        <p:nvSpPr>
          <p:cNvPr id="48" name="Content Placeholder 3">
            <a:extLst>
              <a:ext uri="{FF2B5EF4-FFF2-40B4-BE49-F238E27FC236}">
                <a16:creationId xmlns:a16="http://schemas.microsoft.com/office/drawing/2014/main" id="{4BEB108C-4568-064F-8ABF-CCC569AEA8F0}"/>
              </a:ext>
            </a:extLst>
          </p:cNvPr>
          <p:cNvSpPr>
            <a:spLocks noGrp="1"/>
          </p:cNvSpPr>
          <p:nvPr>
            <p:ph sz="quarter" idx="24" hasCustomPrompt="1"/>
          </p:nvPr>
        </p:nvSpPr>
        <p:spPr>
          <a:xfrm>
            <a:off x="3810000" y="13830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Use the outline only if you don’t have transparent backgrounds</a:t>
            </a:r>
          </a:p>
        </p:txBody>
      </p:sp>
      <p:sp>
        <p:nvSpPr>
          <p:cNvPr id="49" name="Content Placeholder 3">
            <a:extLst>
              <a:ext uri="{FF2B5EF4-FFF2-40B4-BE49-F238E27FC236}">
                <a16:creationId xmlns:a16="http://schemas.microsoft.com/office/drawing/2014/main" id="{88783318-437C-BF4F-AE11-0130FCABA632}"/>
              </a:ext>
            </a:extLst>
          </p:cNvPr>
          <p:cNvSpPr>
            <a:spLocks noGrp="1"/>
          </p:cNvSpPr>
          <p:nvPr>
            <p:ph sz="quarter" idx="25" hasCustomPrompt="1"/>
          </p:nvPr>
        </p:nvSpPr>
        <p:spPr>
          <a:xfrm>
            <a:off x="3810000" y="25755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Captions no longer than 2 lines</a:t>
            </a:r>
          </a:p>
        </p:txBody>
      </p:sp>
      <p:sp>
        <p:nvSpPr>
          <p:cNvPr id="50" name="Content Placeholder 3">
            <a:extLst>
              <a:ext uri="{FF2B5EF4-FFF2-40B4-BE49-F238E27FC236}">
                <a16:creationId xmlns:a16="http://schemas.microsoft.com/office/drawing/2014/main" id="{60D69093-5942-2F4A-837D-D5627B649387}"/>
              </a:ext>
            </a:extLst>
          </p:cNvPr>
          <p:cNvSpPr>
            <a:spLocks noGrp="1"/>
          </p:cNvSpPr>
          <p:nvPr>
            <p:ph sz="quarter" idx="26" hasCustomPrompt="1"/>
          </p:nvPr>
        </p:nvSpPr>
        <p:spPr>
          <a:xfrm>
            <a:off x="5486400" y="13830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51" name="Content Placeholder 3">
            <a:extLst>
              <a:ext uri="{FF2B5EF4-FFF2-40B4-BE49-F238E27FC236}">
                <a16:creationId xmlns:a16="http://schemas.microsoft.com/office/drawing/2014/main" id="{D262EF29-B002-F444-BB27-3AE712302E15}"/>
              </a:ext>
            </a:extLst>
          </p:cNvPr>
          <p:cNvSpPr>
            <a:spLocks noGrp="1"/>
          </p:cNvSpPr>
          <p:nvPr>
            <p:ph sz="quarter" idx="27" hasCustomPrompt="1"/>
          </p:nvPr>
        </p:nvSpPr>
        <p:spPr>
          <a:xfrm>
            <a:off x="5486400" y="25755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52" name="Content Placeholder 3">
            <a:extLst>
              <a:ext uri="{FF2B5EF4-FFF2-40B4-BE49-F238E27FC236}">
                <a16:creationId xmlns:a16="http://schemas.microsoft.com/office/drawing/2014/main" id="{128656FA-B401-3D45-B9B6-8B5FF8CED57B}"/>
              </a:ext>
            </a:extLst>
          </p:cNvPr>
          <p:cNvSpPr>
            <a:spLocks noGrp="1"/>
          </p:cNvSpPr>
          <p:nvPr>
            <p:ph sz="quarter" idx="28" hasCustomPrompt="1"/>
          </p:nvPr>
        </p:nvSpPr>
        <p:spPr>
          <a:xfrm>
            <a:off x="7162800" y="13830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53" name="Content Placeholder 3">
            <a:extLst>
              <a:ext uri="{FF2B5EF4-FFF2-40B4-BE49-F238E27FC236}">
                <a16:creationId xmlns:a16="http://schemas.microsoft.com/office/drawing/2014/main" id="{7CB89430-A3A0-A641-8787-A7AE6F29A8A6}"/>
              </a:ext>
            </a:extLst>
          </p:cNvPr>
          <p:cNvSpPr>
            <a:spLocks noGrp="1"/>
          </p:cNvSpPr>
          <p:nvPr>
            <p:ph sz="quarter" idx="29" hasCustomPrompt="1"/>
          </p:nvPr>
        </p:nvSpPr>
        <p:spPr>
          <a:xfrm>
            <a:off x="7162800" y="25755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54" name="Content Placeholder 3">
            <a:extLst>
              <a:ext uri="{FF2B5EF4-FFF2-40B4-BE49-F238E27FC236}">
                <a16:creationId xmlns:a16="http://schemas.microsoft.com/office/drawing/2014/main" id="{7571DCA7-594E-494F-AADE-BC41B66BBFCE}"/>
              </a:ext>
            </a:extLst>
          </p:cNvPr>
          <p:cNvSpPr>
            <a:spLocks noGrp="1"/>
          </p:cNvSpPr>
          <p:nvPr>
            <p:ph sz="quarter" idx="30" hasCustomPrompt="1"/>
          </p:nvPr>
        </p:nvSpPr>
        <p:spPr>
          <a:xfrm>
            <a:off x="457200" y="30975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a:t>image </a:t>
            </a:r>
            <a:r>
              <a:rPr lang="en-US" dirty="0"/>
              <a:t>ONLY</a:t>
            </a:r>
          </a:p>
        </p:txBody>
      </p:sp>
      <p:sp>
        <p:nvSpPr>
          <p:cNvPr id="55" name="Content Placeholder 3">
            <a:extLst>
              <a:ext uri="{FF2B5EF4-FFF2-40B4-BE49-F238E27FC236}">
                <a16:creationId xmlns:a16="http://schemas.microsoft.com/office/drawing/2014/main" id="{BB5159A4-78B1-4544-A0AB-77A77FFECA21}"/>
              </a:ext>
            </a:extLst>
          </p:cNvPr>
          <p:cNvSpPr>
            <a:spLocks noGrp="1"/>
          </p:cNvSpPr>
          <p:nvPr>
            <p:ph sz="quarter" idx="31" hasCustomPrompt="1"/>
          </p:nvPr>
        </p:nvSpPr>
        <p:spPr>
          <a:xfrm>
            <a:off x="457200" y="42900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56" name="Content Placeholder 3">
            <a:extLst>
              <a:ext uri="{FF2B5EF4-FFF2-40B4-BE49-F238E27FC236}">
                <a16:creationId xmlns:a16="http://schemas.microsoft.com/office/drawing/2014/main" id="{DC3FBC57-26A1-A840-9EB7-BB175D4D6B92}"/>
              </a:ext>
            </a:extLst>
          </p:cNvPr>
          <p:cNvSpPr>
            <a:spLocks noGrp="1"/>
          </p:cNvSpPr>
          <p:nvPr>
            <p:ph sz="quarter" idx="32" hasCustomPrompt="1"/>
          </p:nvPr>
        </p:nvSpPr>
        <p:spPr>
          <a:xfrm>
            <a:off x="2133600" y="30975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57" name="Content Placeholder 3">
            <a:extLst>
              <a:ext uri="{FF2B5EF4-FFF2-40B4-BE49-F238E27FC236}">
                <a16:creationId xmlns:a16="http://schemas.microsoft.com/office/drawing/2014/main" id="{142B5D21-DDD3-FF4B-8CA6-EE386537D307}"/>
              </a:ext>
            </a:extLst>
          </p:cNvPr>
          <p:cNvSpPr>
            <a:spLocks noGrp="1"/>
          </p:cNvSpPr>
          <p:nvPr>
            <p:ph sz="quarter" idx="33" hasCustomPrompt="1"/>
          </p:nvPr>
        </p:nvSpPr>
        <p:spPr>
          <a:xfrm>
            <a:off x="2133600" y="42900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58" name="Content Placeholder 3">
            <a:extLst>
              <a:ext uri="{FF2B5EF4-FFF2-40B4-BE49-F238E27FC236}">
                <a16:creationId xmlns:a16="http://schemas.microsoft.com/office/drawing/2014/main" id="{3962A4AF-E295-3441-A76C-0DC350D83F13}"/>
              </a:ext>
            </a:extLst>
          </p:cNvPr>
          <p:cNvSpPr>
            <a:spLocks noGrp="1"/>
          </p:cNvSpPr>
          <p:nvPr>
            <p:ph sz="quarter" idx="34" hasCustomPrompt="1"/>
          </p:nvPr>
        </p:nvSpPr>
        <p:spPr>
          <a:xfrm>
            <a:off x="3810000" y="30975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59" name="Content Placeholder 3">
            <a:extLst>
              <a:ext uri="{FF2B5EF4-FFF2-40B4-BE49-F238E27FC236}">
                <a16:creationId xmlns:a16="http://schemas.microsoft.com/office/drawing/2014/main" id="{44D1F572-C9BC-C747-B6B3-2A807FEB5291}"/>
              </a:ext>
            </a:extLst>
          </p:cNvPr>
          <p:cNvSpPr>
            <a:spLocks noGrp="1"/>
          </p:cNvSpPr>
          <p:nvPr>
            <p:ph sz="quarter" idx="35" hasCustomPrompt="1"/>
          </p:nvPr>
        </p:nvSpPr>
        <p:spPr>
          <a:xfrm>
            <a:off x="3810000" y="42900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60" name="Content Placeholder 3">
            <a:extLst>
              <a:ext uri="{FF2B5EF4-FFF2-40B4-BE49-F238E27FC236}">
                <a16:creationId xmlns:a16="http://schemas.microsoft.com/office/drawing/2014/main" id="{2409BE41-66D2-E94C-930C-A5210EB04806}"/>
              </a:ext>
            </a:extLst>
          </p:cNvPr>
          <p:cNvSpPr>
            <a:spLocks noGrp="1"/>
          </p:cNvSpPr>
          <p:nvPr>
            <p:ph sz="quarter" idx="36" hasCustomPrompt="1"/>
          </p:nvPr>
        </p:nvSpPr>
        <p:spPr>
          <a:xfrm>
            <a:off x="5486400" y="30975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61" name="Content Placeholder 3">
            <a:extLst>
              <a:ext uri="{FF2B5EF4-FFF2-40B4-BE49-F238E27FC236}">
                <a16:creationId xmlns:a16="http://schemas.microsoft.com/office/drawing/2014/main" id="{9D1114D4-21D7-6C45-A75F-B799CEFEC867}"/>
              </a:ext>
            </a:extLst>
          </p:cNvPr>
          <p:cNvSpPr>
            <a:spLocks noGrp="1"/>
          </p:cNvSpPr>
          <p:nvPr>
            <p:ph sz="quarter" idx="37" hasCustomPrompt="1"/>
          </p:nvPr>
        </p:nvSpPr>
        <p:spPr>
          <a:xfrm>
            <a:off x="5486400" y="42900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
        <p:nvSpPr>
          <p:cNvPr id="62" name="Content Placeholder 3">
            <a:extLst>
              <a:ext uri="{FF2B5EF4-FFF2-40B4-BE49-F238E27FC236}">
                <a16:creationId xmlns:a16="http://schemas.microsoft.com/office/drawing/2014/main" id="{8E981D74-E025-3D41-A194-C0AAB855B2E6}"/>
              </a:ext>
            </a:extLst>
          </p:cNvPr>
          <p:cNvSpPr>
            <a:spLocks noGrp="1"/>
          </p:cNvSpPr>
          <p:nvPr>
            <p:ph sz="quarter" idx="38" hasCustomPrompt="1"/>
          </p:nvPr>
        </p:nvSpPr>
        <p:spPr>
          <a:xfrm>
            <a:off x="7162800" y="3097530"/>
            <a:ext cx="1581912" cy="1188720"/>
          </a:xfrm>
          <a:noFill/>
          <a:ln>
            <a:solidFill>
              <a:schemeClr val="bg2"/>
            </a:solidFill>
          </a:ln>
        </p:spPr>
        <p:txBody>
          <a:bodyPr lIns="137160" tIns="45720" rIns="137160" bIns="91440" anchor="t" anchorCtr="0">
            <a:noAutofit/>
          </a:bodyPr>
          <a:lstStyle>
            <a:lvl1pPr marL="0" indent="0">
              <a:buNone/>
              <a:defRPr sz="1200" b="0">
                <a:solidFill>
                  <a:schemeClr val="tx1"/>
                </a:solidFill>
              </a:defRPr>
            </a:lvl1pPr>
            <a:lvl2pPr>
              <a:defRPr>
                <a:solidFill>
                  <a:schemeClr val="bg2"/>
                </a:solidFill>
              </a:defRPr>
            </a:lvl2pPr>
            <a:lvl3pPr>
              <a:defRPr>
                <a:solidFill>
                  <a:schemeClr val="bg2"/>
                </a:solidFill>
              </a:defRPr>
            </a:lvl3pPr>
          </a:lstStyle>
          <a:p>
            <a:pPr lvl="0"/>
            <a:r>
              <a:rPr lang="en-US" dirty="0"/>
              <a:t>image ONLY</a:t>
            </a:r>
          </a:p>
        </p:txBody>
      </p:sp>
      <p:sp>
        <p:nvSpPr>
          <p:cNvPr id="63" name="Content Placeholder 3">
            <a:extLst>
              <a:ext uri="{FF2B5EF4-FFF2-40B4-BE49-F238E27FC236}">
                <a16:creationId xmlns:a16="http://schemas.microsoft.com/office/drawing/2014/main" id="{1F7A6889-59BF-2444-AFE7-CB86FC91D044}"/>
              </a:ext>
            </a:extLst>
          </p:cNvPr>
          <p:cNvSpPr>
            <a:spLocks noGrp="1"/>
          </p:cNvSpPr>
          <p:nvPr>
            <p:ph sz="quarter" idx="39" hasCustomPrompt="1"/>
          </p:nvPr>
        </p:nvSpPr>
        <p:spPr>
          <a:xfrm>
            <a:off x="7162800" y="4290059"/>
            <a:ext cx="1581912" cy="402852"/>
          </a:xfrm>
          <a:solidFill>
            <a:schemeClr val="bg2"/>
          </a:solidFill>
          <a:ln>
            <a:solidFill>
              <a:schemeClr val="bg2"/>
            </a:solidFill>
          </a:ln>
        </p:spPr>
        <p:txBody>
          <a:bodyPr lIns="91440" tIns="45720" rIns="91440" bIns="73152" anchor="ctr" anchorCtr="0">
            <a:normAutofit/>
          </a:bodyPr>
          <a:lstStyle>
            <a:lvl1pPr marL="0" indent="0" algn="ctr">
              <a:buNone/>
              <a:defRPr sz="800" b="0" i="1">
                <a:solidFill>
                  <a:schemeClr val="accent5"/>
                </a:solidFill>
              </a:defRPr>
            </a:lvl1pPr>
            <a:lvl2pPr>
              <a:defRPr>
                <a:solidFill>
                  <a:schemeClr val="bg2"/>
                </a:solidFill>
              </a:defRPr>
            </a:lvl2pPr>
            <a:lvl3pPr>
              <a:defRPr>
                <a:solidFill>
                  <a:schemeClr val="bg2"/>
                </a:solidFill>
              </a:defRPr>
            </a:lvl3pPr>
          </a:lstStyle>
          <a:p>
            <a:pPr lvl="0"/>
            <a:r>
              <a:rPr lang="en-US" dirty="0"/>
              <a:t>Short caption here</a:t>
            </a:r>
          </a:p>
        </p:txBody>
      </p:sp>
    </p:spTree>
    <p:extLst>
      <p:ext uri="{BB962C8B-B14F-4D97-AF65-F5344CB8AC3E}">
        <p14:creationId xmlns:p14="http://schemas.microsoft.com/office/powerpoint/2010/main" val="36425473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Product Suit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0FF29D-1BAB-7543-94B2-94A2EE9B9978}"/>
              </a:ext>
            </a:extLst>
          </p:cNvPr>
          <p:cNvPicPr>
            <a:picLocks noChangeAspect="1"/>
          </p:cNvPicPr>
          <p:nvPr userDrawn="1"/>
        </p:nvPicPr>
        <p:blipFill>
          <a:blip r:embed="rId2"/>
          <a:srcRect/>
          <a:stretch/>
        </p:blipFill>
        <p:spPr>
          <a:xfrm>
            <a:off x="0" y="0"/>
            <a:ext cx="9144000" cy="5143500"/>
          </a:xfrm>
          <a:prstGeom prst="rect">
            <a:avLst/>
          </a:prstGeom>
        </p:spPr>
      </p:pic>
    </p:spTree>
    <p:extLst>
      <p:ext uri="{BB962C8B-B14F-4D97-AF65-F5344CB8AC3E}">
        <p14:creationId xmlns:p14="http://schemas.microsoft.com/office/powerpoint/2010/main" val="315759068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TA: Contact Us">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9438236-E9A1-5845-B207-CB91FAB12DBD}"/>
              </a:ext>
            </a:extLst>
          </p:cNvPr>
          <p:cNvPicPr>
            <a:picLocks noChangeAspect="1"/>
          </p:cNvPicPr>
          <p:nvPr userDrawn="1"/>
        </p:nvPicPr>
        <p:blipFill>
          <a:blip r:embed="rId2"/>
          <a:srcRect/>
          <a:stretch/>
        </p:blipFill>
        <p:spPr>
          <a:xfrm>
            <a:off x="0" y="0"/>
            <a:ext cx="9144000" cy="5143500"/>
          </a:xfrm>
          <a:prstGeom prst="rect">
            <a:avLst/>
          </a:prstGeom>
        </p:spPr>
      </p:pic>
      <p:sp>
        <p:nvSpPr>
          <p:cNvPr id="7" name="Content Placeholder 2">
            <a:extLst>
              <a:ext uri="{FF2B5EF4-FFF2-40B4-BE49-F238E27FC236}">
                <a16:creationId xmlns:a16="http://schemas.microsoft.com/office/drawing/2014/main" id="{FC4E7365-D38C-47DC-98CE-EFDE9B5AA7FB}"/>
              </a:ext>
            </a:extLst>
          </p:cNvPr>
          <p:cNvSpPr>
            <a:spLocks noGrp="1"/>
          </p:cNvSpPr>
          <p:nvPr>
            <p:ph idx="1" hasCustomPrompt="1"/>
          </p:nvPr>
        </p:nvSpPr>
        <p:spPr>
          <a:xfrm>
            <a:off x="304800" y="4469785"/>
            <a:ext cx="2133600" cy="923925"/>
          </a:xfrm>
          <a:prstGeom prst="rect">
            <a:avLst/>
          </a:prstGeom>
        </p:spPr>
        <p:txBody>
          <a:bodyPr>
            <a:normAutofit/>
          </a:bodyPr>
          <a:lstStyle>
            <a:lvl1pPr marL="0" indent="0">
              <a:spcBef>
                <a:spcPts val="100"/>
              </a:spcBef>
              <a:buNone/>
              <a:defRPr sz="1600">
                <a:solidFill>
                  <a:srgbClr val="393A39"/>
                </a:solidFill>
                <a:latin typeface="Lato" panose="020F0502020204030203" pitchFamily="34" charset="0"/>
              </a:defRPr>
            </a:lvl1pPr>
            <a:lvl2pPr>
              <a:defRPr sz="1400">
                <a:solidFill>
                  <a:srgbClr val="393A39"/>
                </a:solidFill>
                <a:latin typeface="Lato" panose="020F0502020204030203" pitchFamily="34" charset="0"/>
              </a:defRPr>
            </a:lvl2pPr>
            <a:lvl3pPr>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dirty="0"/>
              <a:t>Add your country “</a:t>
            </a:r>
            <a:r>
              <a:rPr lang="en-US" dirty="0" err="1"/>
              <a:t>comsol.com</a:t>
            </a:r>
            <a:r>
              <a:rPr lang="en-US" dirty="0"/>
              <a:t>/contact” link here</a:t>
            </a:r>
          </a:p>
        </p:txBody>
      </p:sp>
      <p:sp>
        <p:nvSpPr>
          <p:cNvPr id="5" name="TextBox 4">
            <a:extLst>
              <a:ext uri="{FF2B5EF4-FFF2-40B4-BE49-F238E27FC236}">
                <a16:creationId xmlns:a16="http://schemas.microsoft.com/office/drawing/2014/main" id="{CC2B2EF8-F126-9449-AF26-554461030ADD}"/>
              </a:ext>
            </a:extLst>
          </p:cNvPr>
          <p:cNvSpPr txBox="1"/>
          <p:nvPr userDrawn="1"/>
        </p:nvSpPr>
        <p:spPr>
          <a:xfrm>
            <a:off x="304800" y="4019550"/>
            <a:ext cx="2514600" cy="461665"/>
          </a:xfrm>
          <a:prstGeom prst="rect">
            <a:avLst/>
          </a:prstGeom>
          <a:noFill/>
        </p:spPr>
        <p:txBody>
          <a:bodyPr wrap="square" lIns="0" rtlCol="0">
            <a:spAutoFit/>
          </a:bodyPr>
          <a:lstStyle/>
          <a:p>
            <a:r>
              <a:rPr lang="en-US" sz="2400" b="1" i="0" dirty="0">
                <a:solidFill>
                  <a:schemeClr val="accent1"/>
                </a:solidFill>
                <a:latin typeface="Lato" panose="020F0502020204030203" pitchFamily="34" charset="77"/>
              </a:rPr>
              <a:t>Contact Us</a:t>
            </a:r>
          </a:p>
        </p:txBody>
      </p:sp>
    </p:spTree>
    <p:extLst>
      <p:ext uri="{BB962C8B-B14F-4D97-AF65-F5344CB8AC3E}">
        <p14:creationId xmlns:p14="http://schemas.microsoft.com/office/powerpoint/2010/main" val="394450342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TA: Live Dem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745252-8BBC-184E-9C41-612C8DD63D73}"/>
              </a:ext>
            </a:extLst>
          </p:cNvPr>
          <p:cNvPicPr>
            <a:picLocks noChangeAspect="1"/>
          </p:cNvPicPr>
          <p:nvPr userDrawn="1"/>
        </p:nvPicPr>
        <p:blipFill>
          <a:blip r:embed="rId2"/>
          <a:srcRect/>
          <a:stretch/>
        </p:blipFill>
        <p:spPr>
          <a:xfrm>
            <a:off x="0" y="0"/>
            <a:ext cx="9144000" cy="5143500"/>
          </a:xfrm>
          <a:prstGeom prst="rect">
            <a:avLst/>
          </a:prstGeom>
        </p:spPr>
      </p:pic>
      <p:sp>
        <p:nvSpPr>
          <p:cNvPr id="8" name="TextBox 7">
            <a:extLst>
              <a:ext uri="{FF2B5EF4-FFF2-40B4-BE49-F238E27FC236}">
                <a16:creationId xmlns:a16="http://schemas.microsoft.com/office/drawing/2014/main" id="{D48C4084-0E28-3947-A3EB-0D844D62F7D6}"/>
              </a:ext>
            </a:extLst>
          </p:cNvPr>
          <p:cNvSpPr txBox="1"/>
          <p:nvPr userDrawn="1"/>
        </p:nvSpPr>
        <p:spPr>
          <a:xfrm>
            <a:off x="4267200" y="1428750"/>
            <a:ext cx="2895600" cy="830997"/>
          </a:xfrm>
          <a:prstGeom prst="rect">
            <a:avLst/>
          </a:prstGeom>
          <a:noFill/>
        </p:spPr>
        <p:txBody>
          <a:bodyPr wrap="square" rtlCol="0">
            <a:spAutoFit/>
          </a:bodyPr>
          <a:lstStyle/>
          <a:p>
            <a:r>
              <a:rPr lang="en-US" sz="2400" b="1" i="0" dirty="0">
                <a:solidFill>
                  <a:schemeClr val="accent1"/>
                </a:solidFill>
                <a:latin typeface="Lato" panose="020F0502020204030203" pitchFamily="34" charset="77"/>
              </a:rPr>
              <a:t>Contact Us for a Live Demonstration</a:t>
            </a:r>
          </a:p>
        </p:txBody>
      </p:sp>
      <p:sp>
        <p:nvSpPr>
          <p:cNvPr id="9" name="TextBox 8">
            <a:hlinkClick r:id="rId3"/>
            <a:extLst>
              <a:ext uri="{FF2B5EF4-FFF2-40B4-BE49-F238E27FC236}">
                <a16:creationId xmlns:a16="http://schemas.microsoft.com/office/drawing/2014/main" id="{9D36EDD0-8077-4F4B-9631-D6CFBBDAD084}"/>
              </a:ext>
            </a:extLst>
          </p:cNvPr>
          <p:cNvSpPr txBox="1"/>
          <p:nvPr userDrawn="1"/>
        </p:nvSpPr>
        <p:spPr>
          <a:xfrm>
            <a:off x="4267200" y="2156996"/>
            <a:ext cx="2895600" cy="338554"/>
          </a:xfrm>
          <a:prstGeom prst="rect">
            <a:avLst/>
          </a:prstGeom>
          <a:noFill/>
        </p:spPr>
        <p:txBody>
          <a:bodyPr wrap="square" rtlCol="0">
            <a:spAutoFit/>
          </a:bodyPr>
          <a:lstStyle/>
          <a:p>
            <a:r>
              <a:rPr lang="en-US" sz="1600" b="0" i="0" dirty="0" err="1">
                <a:solidFill>
                  <a:schemeClr val="tx1"/>
                </a:solidFill>
                <a:latin typeface="Lato" panose="020F0502020204030203" pitchFamily="34" charset="77"/>
              </a:rPr>
              <a:t>comsol.com</a:t>
            </a:r>
            <a:r>
              <a:rPr lang="en-US" sz="1600" b="0" i="0" dirty="0">
                <a:solidFill>
                  <a:schemeClr val="tx1"/>
                </a:solidFill>
                <a:latin typeface="Lato" panose="020F0502020204030203" pitchFamily="34" charset="77"/>
              </a:rPr>
              <a:t>/request-a-demo</a:t>
            </a:r>
          </a:p>
        </p:txBody>
      </p:sp>
    </p:spTree>
    <p:extLst>
      <p:ext uri="{BB962C8B-B14F-4D97-AF65-F5344CB8AC3E}">
        <p14:creationId xmlns:p14="http://schemas.microsoft.com/office/powerpoint/2010/main" val="206971889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TA: Resources to Star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62441A9-73A9-6645-A2C6-CB26415F5D0A}"/>
              </a:ext>
            </a:extLst>
          </p:cNvPr>
          <p:cNvSpPr/>
          <p:nvPr userDrawn="1"/>
        </p:nvSpPr>
        <p:spPr>
          <a:xfrm>
            <a:off x="0" y="-14130"/>
            <a:ext cx="1828800" cy="1061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25BA83A-FD71-394F-B4AF-D0F719851DD4}"/>
              </a:ext>
            </a:extLst>
          </p:cNvPr>
          <p:cNvPicPr>
            <a:picLocks noChangeAspect="1"/>
          </p:cNvPicPr>
          <p:nvPr userDrawn="1"/>
        </p:nvPicPr>
        <p:blipFill rotWithShape="1">
          <a:blip r:embed="rId2"/>
          <a:srcRect l="4202" b="7749"/>
          <a:stretch/>
        </p:blipFill>
        <p:spPr>
          <a:xfrm>
            <a:off x="457200" y="1"/>
            <a:ext cx="8686800" cy="4705350"/>
          </a:xfrm>
          <a:prstGeom prst="rect">
            <a:avLst/>
          </a:prstGeom>
        </p:spPr>
      </p:pic>
      <p:sp>
        <p:nvSpPr>
          <p:cNvPr id="8" name="TextBox 7">
            <a:extLst>
              <a:ext uri="{FF2B5EF4-FFF2-40B4-BE49-F238E27FC236}">
                <a16:creationId xmlns:a16="http://schemas.microsoft.com/office/drawing/2014/main" id="{D48C4084-0E28-3947-A3EB-0D844D62F7D6}"/>
              </a:ext>
            </a:extLst>
          </p:cNvPr>
          <p:cNvSpPr txBox="1"/>
          <p:nvPr userDrawn="1"/>
        </p:nvSpPr>
        <p:spPr>
          <a:xfrm>
            <a:off x="661542" y="964623"/>
            <a:ext cx="2895600" cy="830997"/>
          </a:xfrm>
          <a:prstGeom prst="rect">
            <a:avLst/>
          </a:prstGeom>
          <a:noFill/>
        </p:spPr>
        <p:txBody>
          <a:bodyPr wrap="square" rtlCol="0">
            <a:spAutoFit/>
          </a:bodyPr>
          <a:lstStyle/>
          <a:p>
            <a:r>
              <a:rPr lang="en-US" sz="2400" b="1" i="0" dirty="0">
                <a:solidFill>
                  <a:schemeClr val="accent1"/>
                </a:solidFill>
                <a:latin typeface="Lato" panose="020F0502020204030203" pitchFamily="34" charset="77"/>
              </a:rPr>
              <a:t>Further Resources to Get Started</a:t>
            </a:r>
          </a:p>
        </p:txBody>
      </p:sp>
      <p:sp>
        <p:nvSpPr>
          <p:cNvPr id="9" name="TextBox 8">
            <a:hlinkClick r:id="rId3"/>
            <a:extLst>
              <a:ext uri="{FF2B5EF4-FFF2-40B4-BE49-F238E27FC236}">
                <a16:creationId xmlns:a16="http://schemas.microsoft.com/office/drawing/2014/main" id="{9D36EDD0-8077-4F4B-9631-D6CFBBDAD084}"/>
              </a:ext>
            </a:extLst>
          </p:cNvPr>
          <p:cNvSpPr txBox="1"/>
          <p:nvPr userDrawn="1"/>
        </p:nvSpPr>
        <p:spPr>
          <a:xfrm>
            <a:off x="661542" y="1692869"/>
            <a:ext cx="2895600" cy="338554"/>
          </a:xfrm>
          <a:prstGeom prst="rect">
            <a:avLst/>
          </a:prstGeom>
          <a:noFill/>
        </p:spPr>
        <p:txBody>
          <a:bodyPr wrap="square" rtlCol="0">
            <a:spAutoFit/>
          </a:bodyPr>
          <a:lstStyle/>
          <a:p>
            <a:r>
              <a:rPr lang="en-US" sz="1600" b="0" i="0" dirty="0" err="1">
                <a:solidFill>
                  <a:schemeClr val="tx1"/>
                </a:solidFill>
                <a:latin typeface="Lato" panose="020F0502020204030203" pitchFamily="34" charset="77"/>
              </a:rPr>
              <a:t>comsol.com</a:t>
            </a:r>
            <a:endParaRPr lang="en-US" sz="1600" b="0" i="0" dirty="0">
              <a:solidFill>
                <a:schemeClr val="tx1"/>
              </a:solidFill>
              <a:latin typeface="Lato" panose="020F0502020204030203" pitchFamily="34" charset="77"/>
            </a:endParaRPr>
          </a:p>
        </p:txBody>
      </p:sp>
      <p:sp>
        <p:nvSpPr>
          <p:cNvPr id="2" name="Rectangle 1">
            <a:hlinkClick r:id="rId4"/>
            <a:extLst>
              <a:ext uri="{FF2B5EF4-FFF2-40B4-BE49-F238E27FC236}">
                <a16:creationId xmlns:a16="http://schemas.microsoft.com/office/drawing/2014/main" id="{B166C7F8-C424-7449-A19A-6EFB37F971D8}"/>
              </a:ext>
            </a:extLst>
          </p:cNvPr>
          <p:cNvSpPr/>
          <p:nvPr userDrawn="1"/>
        </p:nvSpPr>
        <p:spPr>
          <a:xfrm>
            <a:off x="661542" y="2114550"/>
            <a:ext cx="2538858" cy="121920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hlinkClick r:id="rId5"/>
            <a:extLst>
              <a:ext uri="{FF2B5EF4-FFF2-40B4-BE49-F238E27FC236}">
                <a16:creationId xmlns:a16="http://schemas.microsoft.com/office/drawing/2014/main" id="{7542C372-51F9-7B49-95F3-2BB4DD107F2C}"/>
              </a:ext>
            </a:extLst>
          </p:cNvPr>
          <p:cNvSpPr/>
          <p:nvPr userDrawn="1"/>
        </p:nvSpPr>
        <p:spPr>
          <a:xfrm>
            <a:off x="3200400" y="2114550"/>
            <a:ext cx="2514600" cy="1219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hlinkClick r:id="rId6"/>
            <a:extLst>
              <a:ext uri="{FF2B5EF4-FFF2-40B4-BE49-F238E27FC236}">
                <a16:creationId xmlns:a16="http://schemas.microsoft.com/office/drawing/2014/main" id="{218B93B9-5E84-F144-B5CB-7142E73CC8BF}"/>
              </a:ext>
            </a:extLst>
          </p:cNvPr>
          <p:cNvSpPr/>
          <p:nvPr userDrawn="1"/>
        </p:nvSpPr>
        <p:spPr>
          <a:xfrm>
            <a:off x="661542" y="3347881"/>
            <a:ext cx="2514600" cy="12050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hlinkClick r:id="rId7"/>
            <a:extLst>
              <a:ext uri="{FF2B5EF4-FFF2-40B4-BE49-F238E27FC236}">
                <a16:creationId xmlns:a16="http://schemas.microsoft.com/office/drawing/2014/main" id="{5AB17312-9520-7E42-A4CD-6B7EB6B7EF86}"/>
              </a:ext>
            </a:extLst>
          </p:cNvPr>
          <p:cNvSpPr/>
          <p:nvPr userDrawn="1"/>
        </p:nvSpPr>
        <p:spPr>
          <a:xfrm>
            <a:off x="3276600" y="3333750"/>
            <a:ext cx="2438400" cy="1233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5966675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TA: Resources to Inspir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25BA83A-FD71-394F-B4AF-D0F719851DD4}"/>
              </a:ext>
            </a:extLst>
          </p:cNvPr>
          <p:cNvPicPr>
            <a:picLocks noChangeAspect="1"/>
          </p:cNvPicPr>
          <p:nvPr userDrawn="1"/>
        </p:nvPicPr>
        <p:blipFill rotWithShape="1">
          <a:blip r:embed="rId2"/>
          <a:srcRect l="4775" b="5992"/>
          <a:stretch/>
        </p:blipFill>
        <p:spPr>
          <a:xfrm>
            <a:off x="533399" y="0"/>
            <a:ext cx="8610601" cy="4781550"/>
          </a:xfrm>
          <a:prstGeom prst="rect">
            <a:avLst/>
          </a:prstGeom>
        </p:spPr>
      </p:pic>
      <p:sp>
        <p:nvSpPr>
          <p:cNvPr id="8" name="TextBox 7">
            <a:extLst>
              <a:ext uri="{FF2B5EF4-FFF2-40B4-BE49-F238E27FC236}">
                <a16:creationId xmlns:a16="http://schemas.microsoft.com/office/drawing/2014/main" id="{D48C4084-0E28-3947-A3EB-0D844D62F7D6}"/>
              </a:ext>
            </a:extLst>
          </p:cNvPr>
          <p:cNvSpPr txBox="1"/>
          <p:nvPr userDrawn="1"/>
        </p:nvSpPr>
        <p:spPr>
          <a:xfrm>
            <a:off x="661542" y="964623"/>
            <a:ext cx="2895600" cy="830997"/>
          </a:xfrm>
          <a:prstGeom prst="rect">
            <a:avLst/>
          </a:prstGeom>
          <a:noFill/>
        </p:spPr>
        <p:txBody>
          <a:bodyPr wrap="square" rtlCol="0">
            <a:spAutoFit/>
          </a:bodyPr>
          <a:lstStyle/>
          <a:p>
            <a:r>
              <a:rPr lang="en-US" sz="2400" b="1" i="0" dirty="0">
                <a:solidFill>
                  <a:schemeClr val="accent1"/>
                </a:solidFill>
                <a:latin typeface="Lato" panose="020F0502020204030203" pitchFamily="34" charset="77"/>
              </a:rPr>
              <a:t>Further Resources for Inspiration</a:t>
            </a:r>
          </a:p>
        </p:txBody>
      </p:sp>
      <p:sp>
        <p:nvSpPr>
          <p:cNvPr id="9" name="TextBox 8">
            <a:hlinkClick r:id="rId3"/>
            <a:extLst>
              <a:ext uri="{FF2B5EF4-FFF2-40B4-BE49-F238E27FC236}">
                <a16:creationId xmlns:a16="http://schemas.microsoft.com/office/drawing/2014/main" id="{9D36EDD0-8077-4F4B-9631-D6CFBBDAD084}"/>
              </a:ext>
            </a:extLst>
          </p:cNvPr>
          <p:cNvSpPr txBox="1"/>
          <p:nvPr userDrawn="1"/>
        </p:nvSpPr>
        <p:spPr>
          <a:xfrm>
            <a:off x="661542" y="1692869"/>
            <a:ext cx="2895600" cy="338554"/>
          </a:xfrm>
          <a:prstGeom prst="rect">
            <a:avLst/>
          </a:prstGeom>
          <a:noFill/>
        </p:spPr>
        <p:txBody>
          <a:bodyPr wrap="square" rtlCol="0">
            <a:spAutoFit/>
          </a:bodyPr>
          <a:lstStyle/>
          <a:p>
            <a:r>
              <a:rPr lang="en-US" sz="1600" b="0" i="0" dirty="0" err="1">
                <a:solidFill>
                  <a:schemeClr val="tx1"/>
                </a:solidFill>
                <a:latin typeface="Lato" panose="020F0502020204030203" pitchFamily="34" charset="77"/>
              </a:rPr>
              <a:t>comsol.com</a:t>
            </a:r>
            <a:endParaRPr lang="en-US" sz="1600" b="0" i="0" dirty="0">
              <a:solidFill>
                <a:schemeClr val="tx1"/>
              </a:solidFill>
              <a:latin typeface="Lato" panose="020F0502020204030203" pitchFamily="34" charset="77"/>
            </a:endParaRPr>
          </a:p>
        </p:txBody>
      </p:sp>
      <p:sp>
        <p:nvSpPr>
          <p:cNvPr id="2" name="Rectangle 1">
            <a:hlinkClick r:id="rId4"/>
            <a:extLst>
              <a:ext uri="{FF2B5EF4-FFF2-40B4-BE49-F238E27FC236}">
                <a16:creationId xmlns:a16="http://schemas.microsoft.com/office/drawing/2014/main" id="{B166C7F8-C424-7449-A19A-6EFB37F971D8}"/>
              </a:ext>
            </a:extLst>
          </p:cNvPr>
          <p:cNvSpPr/>
          <p:nvPr userDrawn="1"/>
        </p:nvSpPr>
        <p:spPr>
          <a:xfrm>
            <a:off x="661542" y="2114550"/>
            <a:ext cx="2538858" cy="1219200"/>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hlinkClick r:id="rId5"/>
            <a:extLst>
              <a:ext uri="{FF2B5EF4-FFF2-40B4-BE49-F238E27FC236}">
                <a16:creationId xmlns:a16="http://schemas.microsoft.com/office/drawing/2014/main" id="{7542C372-51F9-7B49-95F3-2BB4DD107F2C}"/>
              </a:ext>
            </a:extLst>
          </p:cNvPr>
          <p:cNvSpPr/>
          <p:nvPr userDrawn="1"/>
        </p:nvSpPr>
        <p:spPr>
          <a:xfrm>
            <a:off x="3276600" y="2114550"/>
            <a:ext cx="2438400" cy="1219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hlinkClick r:id="rId6"/>
            <a:extLst>
              <a:ext uri="{FF2B5EF4-FFF2-40B4-BE49-F238E27FC236}">
                <a16:creationId xmlns:a16="http://schemas.microsoft.com/office/drawing/2014/main" id="{218B93B9-5E84-F144-B5CB-7142E73CC8BF}"/>
              </a:ext>
            </a:extLst>
          </p:cNvPr>
          <p:cNvSpPr/>
          <p:nvPr userDrawn="1"/>
        </p:nvSpPr>
        <p:spPr>
          <a:xfrm>
            <a:off x="661542" y="3347881"/>
            <a:ext cx="2514600" cy="12050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hlinkClick r:id="rId7"/>
            <a:extLst>
              <a:ext uri="{FF2B5EF4-FFF2-40B4-BE49-F238E27FC236}">
                <a16:creationId xmlns:a16="http://schemas.microsoft.com/office/drawing/2014/main" id="{5AB17312-9520-7E42-A4CD-6B7EB6B7EF86}"/>
              </a:ext>
            </a:extLst>
          </p:cNvPr>
          <p:cNvSpPr/>
          <p:nvPr userDrawn="1"/>
        </p:nvSpPr>
        <p:spPr>
          <a:xfrm>
            <a:off x="3276600" y="3333750"/>
            <a:ext cx="2438400" cy="1233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hlinkClick r:id="rId7"/>
            <a:extLst>
              <a:ext uri="{FF2B5EF4-FFF2-40B4-BE49-F238E27FC236}">
                <a16:creationId xmlns:a16="http://schemas.microsoft.com/office/drawing/2014/main" id="{FB176131-B89E-304A-92DF-9CD3D468CD52}"/>
              </a:ext>
            </a:extLst>
          </p:cNvPr>
          <p:cNvSpPr/>
          <p:nvPr userDrawn="1"/>
        </p:nvSpPr>
        <p:spPr>
          <a:xfrm>
            <a:off x="661542" y="2114550"/>
            <a:ext cx="2514600" cy="1143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hlinkClick r:id="rId8"/>
            <a:extLst>
              <a:ext uri="{FF2B5EF4-FFF2-40B4-BE49-F238E27FC236}">
                <a16:creationId xmlns:a16="http://schemas.microsoft.com/office/drawing/2014/main" id="{D57913DA-4C41-E144-8C67-313CA8644FB7}"/>
              </a:ext>
            </a:extLst>
          </p:cNvPr>
          <p:cNvSpPr/>
          <p:nvPr userDrawn="1"/>
        </p:nvSpPr>
        <p:spPr>
          <a:xfrm>
            <a:off x="3200400" y="2114550"/>
            <a:ext cx="2514600" cy="1219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hlinkClick r:id="rId9"/>
            <a:extLst>
              <a:ext uri="{FF2B5EF4-FFF2-40B4-BE49-F238E27FC236}">
                <a16:creationId xmlns:a16="http://schemas.microsoft.com/office/drawing/2014/main" id="{84D23C97-34CA-EB47-8438-4CEEB5B8B203}"/>
              </a:ext>
            </a:extLst>
          </p:cNvPr>
          <p:cNvSpPr/>
          <p:nvPr userDrawn="1"/>
        </p:nvSpPr>
        <p:spPr>
          <a:xfrm>
            <a:off x="661542" y="3347881"/>
            <a:ext cx="2514600" cy="12050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hlinkClick r:id="rId5"/>
            <a:extLst>
              <a:ext uri="{FF2B5EF4-FFF2-40B4-BE49-F238E27FC236}">
                <a16:creationId xmlns:a16="http://schemas.microsoft.com/office/drawing/2014/main" id="{E56E6BD5-8E0F-3E4D-AD7C-420C316889E3}"/>
              </a:ext>
            </a:extLst>
          </p:cNvPr>
          <p:cNvSpPr/>
          <p:nvPr userDrawn="1"/>
        </p:nvSpPr>
        <p:spPr>
          <a:xfrm>
            <a:off x="3200400" y="3333750"/>
            <a:ext cx="2514600" cy="1233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144D7FA-71D5-1247-8CC0-659E1B402155}"/>
              </a:ext>
            </a:extLst>
          </p:cNvPr>
          <p:cNvSpPr/>
          <p:nvPr userDrawn="1"/>
        </p:nvSpPr>
        <p:spPr>
          <a:xfrm>
            <a:off x="0" y="-14130"/>
            <a:ext cx="1752600" cy="8309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8403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Basic: 1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F8A22-6A5B-4550-87C4-98CDB8846F3D}"/>
              </a:ext>
            </a:extLst>
          </p:cNvPr>
          <p:cNvSpPr>
            <a:spLocks noGrp="1"/>
          </p:cNvSpPr>
          <p:nvPr>
            <p:ph type="title" hasCustomPrompt="1"/>
          </p:nvPr>
        </p:nvSpPr>
        <p:spPr>
          <a:xfrm>
            <a:off x="457200" y="590550"/>
            <a:ext cx="8305800"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dirty="0"/>
              <a:t>Title goes here, can be aligned top middle or </a:t>
            </a:r>
            <a:r>
              <a:rPr lang="en-US" dirty="0" err="1"/>
              <a:t>botton</a:t>
            </a:r>
            <a:r>
              <a:rPr lang="en-US" dirty="0"/>
              <a:t> depending on if one or two lines or if you need more space*</a:t>
            </a:r>
          </a:p>
        </p:txBody>
      </p:sp>
      <p:sp>
        <p:nvSpPr>
          <p:cNvPr id="3" name="Content Placeholder 2">
            <a:extLst>
              <a:ext uri="{FF2B5EF4-FFF2-40B4-BE49-F238E27FC236}">
                <a16:creationId xmlns:a16="http://schemas.microsoft.com/office/drawing/2014/main" id="{B67B1DA0-7E63-4CDE-961E-607D001A9B67}"/>
              </a:ext>
            </a:extLst>
          </p:cNvPr>
          <p:cNvSpPr>
            <a:spLocks noGrp="1"/>
          </p:cNvSpPr>
          <p:nvPr>
            <p:ph idx="1"/>
          </p:nvPr>
        </p:nvSpPr>
        <p:spPr>
          <a:xfrm>
            <a:off x="457200" y="1333500"/>
            <a:ext cx="8305800" cy="3752850"/>
          </a:xfrm>
          <a:prstGeom prst="rect">
            <a:avLst/>
          </a:prstGeom>
        </p:spPr>
        <p:txBody>
          <a:bodyPr lIns="0">
            <a:normAutofit/>
          </a:bodyPr>
          <a:lstStyle>
            <a:lvl1pPr>
              <a:defRPr sz="1600">
                <a:solidFill>
                  <a:srgbClr val="393A39"/>
                </a:solidFill>
                <a:latin typeface="Lato" panose="020F0502020204030203" pitchFamily="34" charset="0"/>
              </a:defRPr>
            </a:lvl1pPr>
            <a:lvl2pPr>
              <a:defRPr sz="1400">
                <a:solidFill>
                  <a:srgbClr val="393A39"/>
                </a:solidFill>
                <a:latin typeface="Lato" panose="020F0502020204030203" pitchFamily="34" charset="0"/>
              </a:defRPr>
            </a:lvl2pPr>
            <a:lvl3pPr>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82259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asic: 2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183CD7-383B-48A0-8B71-F06BC83DEDB6}"/>
              </a:ext>
            </a:extLst>
          </p:cNvPr>
          <p:cNvSpPr>
            <a:spLocks noGrp="1"/>
          </p:cNvSpPr>
          <p:nvPr>
            <p:ph sz="half" idx="1"/>
          </p:nvPr>
        </p:nvSpPr>
        <p:spPr>
          <a:xfrm>
            <a:off x="457200" y="1333513"/>
            <a:ext cx="4112486" cy="3752837"/>
          </a:xfrm>
          <a:prstGeom prst="rect">
            <a:avLst/>
          </a:prstGeom>
        </p:spPr>
        <p:txBody>
          <a:bodyPr lIns="0">
            <a:normAutofit/>
          </a:bodyPr>
          <a:lstStyle>
            <a:lvl1pPr>
              <a:defRPr sz="1600">
                <a:solidFill>
                  <a:srgbClr val="393A39"/>
                </a:solidFill>
                <a:latin typeface="Lato" panose="020F0502020204030203" pitchFamily="34" charset="0"/>
              </a:defRPr>
            </a:lvl1pPr>
            <a:lvl2pPr>
              <a:defRPr sz="1400">
                <a:solidFill>
                  <a:srgbClr val="393A39"/>
                </a:solidFill>
                <a:latin typeface="Lato" panose="020F0502020204030203" pitchFamily="34" charset="0"/>
              </a:defRPr>
            </a:lvl2pPr>
            <a:lvl3pPr>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4" name="Content Placeholder 3">
            <a:extLst>
              <a:ext uri="{FF2B5EF4-FFF2-40B4-BE49-F238E27FC236}">
                <a16:creationId xmlns:a16="http://schemas.microsoft.com/office/drawing/2014/main" id="{03355965-8388-42DC-8FE0-FECC99CDC81E}"/>
              </a:ext>
            </a:extLst>
          </p:cNvPr>
          <p:cNvSpPr>
            <a:spLocks noGrp="1"/>
          </p:cNvSpPr>
          <p:nvPr>
            <p:ph sz="half" idx="2"/>
          </p:nvPr>
        </p:nvSpPr>
        <p:spPr>
          <a:xfrm>
            <a:off x="4726714" y="1333513"/>
            <a:ext cx="4036286" cy="3752837"/>
          </a:xfrm>
          <a:prstGeom prst="rect">
            <a:avLst/>
          </a:prstGeom>
        </p:spPr>
        <p:txBody>
          <a:bodyPr lIns="0">
            <a:normAutofit/>
          </a:bodyPr>
          <a:lstStyle>
            <a:lvl1pPr>
              <a:defRPr sz="1600">
                <a:solidFill>
                  <a:srgbClr val="393A39"/>
                </a:solidFill>
                <a:latin typeface="Lato" panose="020F0502020204030203" pitchFamily="34" charset="0"/>
              </a:defRPr>
            </a:lvl1pPr>
            <a:lvl2pPr>
              <a:defRPr sz="1400">
                <a:solidFill>
                  <a:srgbClr val="393A39"/>
                </a:solidFill>
                <a:latin typeface="Lato" panose="020F0502020204030203" pitchFamily="34" charset="0"/>
              </a:defRPr>
            </a:lvl2pPr>
            <a:lvl3pPr>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5" name="Title 1">
            <a:extLst>
              <a:ext uri="{FF2B5EF4-FFF2-40B4-BE49-F238E27FC236}">
                <a16:creationId xmlns:a16="http://schemas.microsoft.com/office/drawing/2014/main" id="{F0C35649-F5E1-436D-BCBC-468BEAF27C9D}"/>
              </a:ext>
            </a:extLst>
          </p:cNvPr>
          <p:cNvSpPr>
            <a:spLocks noGrp="1"/>
          </p:cNvSpPr>
          <p:nvPr>
            <p:ph type="title" hasCustomPrompt="1"/>
          </p:nvPr>
        </p:nvSpPr>
        <p:spPr>
          <a:xfrm>
            <a:off x="457199" y="590563"/>
            <a:ext cx="8305801"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dirty="0"/>
              <a:t>Title goes here, can be aligned top middle or </a:t>
            </a:r>
            <a:r>
              <a:rPr lang="en-US" dirty="0" err="1"/>
              <a:t>botton</a:t>
            </a:r>
            <a:r>
              <a:rPr lang="en-US" dirty="0"/>
              <a:t> depending on if one or two lines or if you need more space*</a:t>
            </a:r>
          </a:p>
        </p:txBody>
      </p:sp>
    </p:spTree>
    <p:extLst>
      <p:ext uri="{BB962C8B-B14F-4D97-AF65-F5344CB8AC3E}">
        <p14:creationId xmlns:p14="http://schemas.microsoft.com/office/powerpoint/2010/main" val="3993324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asic: 2 column subtitles">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8855CD0-D773-472C-923C-F2A3641F6698}"/>
              </a:ext>
            </a:extLst>
          </p:cNvPr>
          <p:cNvSpPr>
            <a:spLocks noGrp="1"/>
          </p:cNvSpPr>
          <p:nvPr>
            <p:ph type="body" idx="1" hasCustomPrompt="1"/>
          </p:nvPr>
        </p:nvSpPr>
        <p:spPr>
          <a:xfrm>
            <a:off x="458788" y="1333514"/>
            <a:ext cx="4041574" cy="628631"/>
          </a:xfrm>
          <a:prstGeom prst="rect">
            <a:avLst/>
          </a:prstGeom>
        </p:spPr>
        <p:txBody>
          <a:bodyPr lIns="0" anchor="b">
            <a:normAutofit/>
          </a:bodyPr>
          <a:lstStyle>
            <a:lvl1pPr marL="0" indent="0">
              <a:buNone/>
              <a:defRPr sz="1800" b="1">
                <a:solidFill>
                  <a:srgbClr val="393A39"/>
                </a:solidFill>
                <a:latin typeface="Lato" panose="020F050202020403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Use this slide mostly to compare things</a:t>
            </a:r>
          </a:p>
        </p:txBody>
      </p:sp>
      <p:sp>
        <p:nvSpPr>
          <p:cNvPr id="4" name="Content Placeholder 3">
            <a:extLst>
              <a:ext uri="{FF2B5EF4-FFF2-40B4-BE49-F238E27FC236}">
                <a16:creationId xmlns:a16="http://schemas.microsoft.com/office/drawing/2014/main" id="{A0970D2E-452D-4D8D-8871-F92BDDC48512}"/>
              </a:ext>
            </a:extLst>
          </p:cNvPr>
          <p:cNvSpPr>
            <a:spLocks noGrp="1"/>
          </p:cNvSpPr>
          <p:nvPr>
            <p:ph sz="half" idx="2"/>
          </p:nvPr>
        </p:nvSpPr>
        <p:spPr>
          <a:xfrm>
            <a:off x="458788" y="1962145"/>
            <a:ext cx="4041574" cy="3124205"/>
          </a:xfrm>
          <a:prstGeom prst="rect">
            <a:avLst/>
          </a:prstGeom>
        </p:spPr>
        <p:txBody>
          <a:bodyPr lIns="0">
            <a:normAutofit/>
          </a:bodyPr>
          <a:lstStyle>
            <a:lvl1pPr>
              <a:lnSpc>
                <a:spcPct val="100000"/>
              </a:lnSpc>
              <a:defRPr sz="1600">
                <a:solidFill>
                  <a:srgbClr val="393A39"/>
                </a:solidFill>
                <a:latin typeface="Lato" panose="020F0502020204030203" pitchFamily="34" charset="0"/>
              </a:defRPr>
            </a:lvl1pPr>
            <a:lvl2pPr>
              <a:lnSpc>
                <a:spcPct val="100000"/>
              </a:lnSpc>
              <a:defRPr sz="1400">
                <a:solidFill>
                  <a:srgbClr val="393A39"/>
                </a:solidFill>
                <a:latin typeface="Lato" panose="020F0502020204030203" pitchFamily="34" charset="0"/>
              </a:defRPr>
            </a:lvl2pPr>
            <a:lvl3pPr>
              <a:lnSpc>
                <a:spcPct val="100000"/>
              </a:lnSpc>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21265C34-988A-4381-BE35-3CF7874797A1}"/>
              </a:ext>
            </a:extLst>
          </p:cNvPr>
          <p:cNvSpPr>
            <a:spLocks noGrp="1"/>
          </p:cNvSpPr>
          <p:nvPr>
            <p:ph type="body" sz="quarter" idx="3"/>
          </p:nvPr>
        </p:nvSpPr>
        <p:spPr>
          <a:xfrm>
            <a:off x="4719808" y="1333515"/>
            <a:ext cx="4043192" cy="628650"/>
          </a:xfrm>
          <a:prstGeom prst="rect">
            <a:avLst/>
          </a:prstGeom>
        </p:spPr>
        <p:txBody>
          <a:bodyPr lIns="0" anchor="b">
            <a:normAutofit/>
          </a:bodyPr>
          <a:lstStyle>
            <a:lvl1pPr marL="0" indent="0">
              <a:buNone/>
              <a:defRPr sz="1800" b="1">
                <a:solidFill>
                  <a:srgbClr val="393A39"/>
                </a:solidFill>
                <a:latin typeface="Lato" panose="020F050202020403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FBAD278-0467-4156-945B-8A0C6FB1AAEA}"/>
              </a:ext>
            </a:extLst>
          </p:cNvPr>
          <p:cNvSpPr>
            <a:spLocks noGrp="1"/>
          </p:cNvSpPr>
          <p:nvPr>
            <p:ph sz="quarter" idx="4"/>
          </p:nvPr>
        </p:nvSpPr>
        <p:spPr>
          <a:xfrm>
            <a:off x="4719808" y="1962162"/>
            <a:ext cx="4043192" cy="3124187"/>
          </a:xfrm>
          <a:prstGeom prst="rect">
            <a:avLst/>
          </a:prstGeom>
        </p:spPr>
        <p:txBody>
          <a:bodyPr lIns="0">
            <a:normAutofit/>
          </a:bodyPr>
          <a:lstStyle>
            <a:lvl1pPr>
              <a:lnSpc>
                <a:spcPct val="100000"/>
              </a:lnSpc>
              <a:defRPr sz="1600">
                <a:solidFill>
                  <a:srgbClr val="393A39"/>
                </a:solidFill>
                <a:latin typeface="Lato" panose="020F0502020204030203" pitchFamily="34" charset="0"/>
              </a:defRPr>
            </a:lvl1pPr>
            <a:lvl2pPr>
              <a:lnSpc>
                <a:spcPct val="100000"/>
              </a:lnSpc>
              <a:defRPr sz="1400">
                <a:solidFill>
                  <a:srgbClr val="393A39"/>
                </a:solidFill>
                <a:latin typeface="Lato" panose="020F0502020204030203" pitchFamily="34" charset="0"/>
              </a:defRPr>
            </a:lvl2pPr>
            <a:lvl3pPr>
              <a:lnSpc>
                <a:spcPct val="100000"/>
              </a:lnSpc>
              <a:defRPr sz="1200">
                <a:solidFill>
                  <a:srgbClr val="393A39"/>
                </a:solidFill>
                <a:latin typeface="Lato" panose="020F0502020204030203" pitchFamily="34" charset="0"/>
              </a:defRPr>
            </a:lvl3pPr>
            <a:lvl4pPr marL="1371600" indent="0">
              <a:buNone/>
              <a:defRPr sz="1200">
                <a:latin typeface="Lato" panose="020F0502020204030203" pitchFamily="34" charset="0"/>
              </a:defRPr>
            </a:lvl4pPr>
            <a:lvl5pPr marL="1828800" indent="0">
              <a:buNone/>
              <a:defRPr sz="1200">
                <a:latin typeface="Lato" panose="020F0502020204030203" pitchFamily="34" charset="0"/>
              </a:defRPr>
            </a:lvl5pPr>
          </a:lstStyle>
          <a:p>
            <a:pPr lvl="0"/>
            <a:r>
              <a:rPr lang="en-US"/>
              <a:t>Edit Master text styles</a:t>
            </a:r>
          </a:p>
          <a:p>
            <a:pPr lvl="1"/>
            <a:r>
              <a:rPr lang="en-US"/>
              <a:t>Second level</a:t>
            </a:r>
          </a:p>
          <a:p>
            <a:pPr lvl="2"/>
            <a:r>
              <a:rPr lang="en-US"/>
              <a:t>Third level</a:t>
            </a:r>
          </a:p>
        </p:txBody>
      </p:sp>
      <p:sp>
        <p:nvSpPr>
          <p:cNvPr id="7" name="Title 1">
            <a:extLst>
              <a:ext uri="{FF2B5EF4-FFF2-40B4-BE49-F238E27FC236}">
                <a16:creationId xmlns:a16="http://schemas.microsoft.com/office/drawing/2014/main" id="{9B9489FC-5B9D-4C9C-A962-ECD59DECD47F}"/>
              </a:ext>
            </a:extLst>
          </p:cNvPr>
          <p:cNvSpPr>
            <a:spLocks noGrp="1"/>
          </p:cNvSpPr>
          <p:nvPr>
            <p:ph type="title" hasCustomPrompt="1"/>
          </p:nvPr>
        </p:nvSpPr>
        <p:spPr>
          <a:xfrm>
            <a:off x="457200" y="590564"/>
            <a:ext cx="8305800" cy="742950"/>
          </a:xfrm>
          <a:prstGeom prst="rect">
            <a:avLst/>
          </a:prstGeom>
        </p:spPr>
        <p:txBody>
          <a:bodyPr lIns="0" anchor="ctr">
            <a:normAutofit/>
          </a:bodyPr>
          <a:lstStyle>
            <a:lvl1pPr>
              <a:defRPr sz="2400" b="1">
                <a:solidFill>
                  <a:schemeClr val="accent1"/>
                </a:solidFill>
                <a:latin typeface="Lato" panose="020F0502020204030203" pitchFamily="34" charset="0"/>
              </a:defRPr>
            </a:lvl1pPr>
          </a:lstStyle>
          <a:p>
            <a:r>
              <a:rPr lang="en-US" dirty="0"/>
              <a:t>Title goes here, can be aligned top middle or </a:t>
            </a:r>
            <a:r>
              <a:rPr lang="en-US" dirty="0" err="1"/>
              <a:t>botton</a:t>
            </a:r>
            <a:r>
              <a:rPr lang="en-US" dirty="0"/>
              <a:t> depending on if one or two lines or if you need more space*</a:t>
            </a:r>
          </a:p>
        </p:txBody>
      </p:sp>
    </p:spTree>
    <p:extLst>
      <p:ext uri="{BB962C8B-B14F-4D97-AF65-F5344CB8AC3E}">
        <p14:creationId xmlns:p14="http://schemas.microsoft.com/office/powerpoint/2010/main" val="2780164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9654761"/>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image" Target="../media/image3.png"/><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image" Target="../media/image1.emf"/><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image" Target="../media/image2.emf"/><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3F58E3-9A58-46F0-BF14-7D50442D181F}"/>
              </a:ext>
            </a:extLst>
          </p:cNvPr>
          <p:cNvSpPr>
            <a:spLocks noGrp="1"/>
          </p:cNvSpPr>
          <p:nvPr>
            <p:ph type="title"/>
          </p:nvPr>
        </p:nvSpPr>
        <p:spPr>
          <a:xfrm>
            <a:off x="457200" y="590550"/>
            <a:ext cx="8229600" cy="742951"/>
          </a:xfrm>
          <a:prstGeom prst="rect">
            <a:avLst/>
          </a:prstGeom>
        </p:spPr>
        <p:txBody>
          <a:bodyPr vert="horz" lIns="0" tIns="45720" rIns="91440" bIns="45720" rtlCol="0" anchor="ctr">
            <a:normAutofit/>
          </a:bodyPr>
          <a:lstStyle/>
          <a:p>
            <a:r>
              <a:rPr lang="en-US" dirty="0"/>
              <a:t>Title goes here, can be aligned top middle or </a:t>
            </a:r>
            <a:r>
              <a:rPr lang="en-US" dirty="0" err="1"/>
              <a:t>botton</a:t>
            </a:r>
            <a:r>
              <a:rPr lang="en-US" dirty="0"/>
              <a:t> depending on if one or two lines or if you need more space*</a:t>
            </a:r>
          </a:p>
        </p:txBody>
      </p:sp>
      <p:sp>
        <p:nvSpPr>
          <p:cNvPr id="3" name="Text Placeholder 2">
            <a:extLst>
              <a:ext uri="{FF2B5EF4-FFF2-40B4-BE49-F238E27FC236}">
                <a16:creationId xmlns:a16="http://schemas.microsoft.com/office/drawing/2014/main" id="{504A2A96-2EF0-4D95-8F42-7400F1711668}"/>
              </a:ext>
            </a:extLst>
          </p:cNvPr>
          <p:cNvSpPr>
            <a:spLocks noGrp="1"/>
          </p:cNvSpPr>
          <p:nvPr>
            <p:ph type="body" idx="1"/>
          </p:nvPr>
        </p:nvSpPr>
        <p:spPr>
          <a:xfrm>
            <a:off x="457200" y="1333501"/>
            <a:ext cx="8229600" cy="3752848"/>
          </a:xfrm>
          <a:prstGeom prst="rect">
            <a:avLst/>
          </a:prstGeom>
        </p:spPr>
        <p:txBody>
          <a:bodyPr vert="horz" lIns="0" tIns="45720" rIns="91440" bIns="45720" rtlCol="0">
            <a:normAutofit/>
          </a:bodyPr>
          <a:lstStyle/>
          <a:p>
            <a:pPr lvl="0"/>
            <a:r>
              <a:rPr lang="en-US" dirty="0"/>
              <a:t>Edit Master text styles</a:t>
            </a:r>
          </a:p>
          <a:p>
            <a:pPr lvl="1"/>
            <a:r>
              <a:rPr lang="en-US" dirty="0"/>
              <a:t>Second level</a:t>
            </a:r>
          </a:p>
          <a:p>
            <a:pPr lvl="2"/>
            <a:r>
              <a:rPr lang="en-US" dirty="0"/>
              <a:t>Third level</a:t>
            </a:r>
          </a:p>
          <a:p>
            <a:pPr lvl="2"/>
            <a:endParaRPr lang="en-US" dirty="0"/>
          </a:p>
        </p:txBody>
      </p:sp>
      <p:pic>
        <p:nvPicPr>
          <p:cNvPr id="4" name="Picture 3">
            <a:extLst>
              <a:ext uri="{FF2B5EF4-FFF2-40B4-BE49-F238E27FC236}">
                <a16:creationId xmlns:a16="http://schemas.microsoft.com/office/drawing/2014/main" id="{284C3CF7-F723-BC42-B7DB-6D86FD29A3CC}"/>
              </a:ext>
            </a:extLst>
          </p:cNvPr>
          <p:cNvPicPr>
            <a:picLocks noChangeAspect="1"/>
          </p:cNvPicPr>
          <p:nvPr userDrawn="1"/>
        </p:nvPicPr>
        <p:blipFill rotWithShape="1">
          <a:blip r:embed="rId59"/>
          <a:srcRect l="24096"/>
          <a:stretch/>
        </p:blipFill>
        <p:spPr>
          <a:xfrm>
            <a:off x="0" y="115217"/>
            <a:ext cx="1066800" cy="287051"/>
          </a:xfrm>
          <a:prstGeom prst="rect">
            <a:avLst/>
          </a:prstGeom>
        </p:spPr>
      </p:pic>
      <p:pic>
        <p:nvPicPr>
          <p:cNvPr id="5" name="Picture 4">
            <a:extLst>
              <a:ext uri="{FF2B5EF4-FFF2-40B4-BE49-F238E27FC236}">
                <a16:creationId xmlns:a16="http://schemas.microsoft.com/office/drawing/2014/main" id="{9D8C6C3B-5A9F-C14B-8A1F-56763A67C66E}"/>
              </a:ext>
            </a:extLst>
          </p:cNvPr>
          <p:cNvPicPr>
            <a:picLocks noChangeAspect="1"/>
          </p:cNvPicPr>
          <p:nvPr userDrawn="1"/>
        </p:nvPicPr>
        <p:blipFill>
          <a:blip r:embed="rId60"/>
          <a:stretch>
            <a:fillRect/>
          </a:stretch>
        </p:blipFill>
        <p:spPr>
          <a:xfrm>
            <a:off x="115778" y="223913"/>
            <a:ext cx="752320" cy="69658"/>
          </a:xfrm>
          <a:prstGeom prst="rect">
            <a:avLst/>
          </a:prstGeom>
        </p:spPr>
      </p:pic>
    </p:spTree>
    <p:extLst>
      <p:ext uri="{BB962C8B-B14F-4D97-AF65-F5344CB8AC3E}">
        <p14:creationId xmlns:p14="http://schemas.microsoft.com/office/powerpoint/2010/main" val="617351463"/>
      </p:ext>
    </p:extLst>
  </p:cSld>
  <p:clrMap bg1="lt1" tx1="dk1" bg2="lt2" tx2="dk2" accent1="accent1" accent2="accent2" accent3="accent3" accent4="accent4" accent5="accent5" accent6="accent6" hlink="hlink" folHlink="folHlink"/>
  <p:sldLayoutIdLst>
    <p:sldLayoutId id="2147483656" r:id="rId1"/>
    <p:sldLayoutId id="2147483670" r:id="rId2"/>
    <p:sldLayoutId id="2147483667" r:id="rId3"/>
    <p:sldLayoutId id="2147483654" r:id="rId4"/>
    <p:sldLayoutId id="2147483729" r:id="rId5"/>
    <p:sldLayoutId id="2147483655" r:id="rId6"/>
    <p:sldLayoutId id="2147483657" r:id="rId7"/>
    <p:sldLayoutId id="2147483658" r:id="rId8"/>
    <p:sldLayoutId id="2147483660" r:id="rId9"/>
    <p:sldLayoutId id="2147483674" r:id="rId10"/>
    <p:sldLayoutId id="2147483664" r:id="rId11"/>
    <p:sldLayoutId id="2147483675" r:id="rId12"/>
    <p:sldLayoutId id="2147483682" r:id="rId13"/>
    <p:sldLayoutId id="2147483681" r:id="rId14"/>
    <p:sldLayoutId id="2147483683" r:id="rId15"/>
    <p:sldLayoutId id="2147483692" r:id="rId16"/>
    <p:sldLayoutId id="2147483689" r:id="rId17"/>
    <p:sldLayoutId id="2147483724" r:id="rId18"/>
    <p:sldLayoutId id="2147483725" r:id="rId19"/>
    <p:sldLayoutId id="2147483726" r:id="rId20"/>
    <p:sldLayoutId id="2147483728" r:id="rId21"/>
    <p:sldLayoutId id="2147483727" r:id="rId22"/>
    <p:sldLayoutId id="2147483730" r:id="rId23"/>
    <p:sldLayoutId id="2147483680" r:id="rId24"/>
    <p:sldLayoutId id="2147483679" r:id="rId25"/>
    <p:sldLayoutId id="2147483710" r:id="rId26"/>
    <p:sldLayoutId id="2147483684" r:id="rId27"/>
    <p:sldLayoutId id="2147483694" r:id="rId28"/>
    <p:sldLayoutId id="2147483687" r:id="rId29"/>
    <p:sldLayoutId id="2147483722" r:id="rId30"/>
    <p:sldLayoutId id="2147483691" r:id="rId31"/>
    <p:sldLayoutId id="2147483714" r:id="rId32"/>
    <p:sldLayoutId id="2147483686" r:id="rId33"/>
    <p:sldLayoutId id="2147483702" r:id="rId34"/>
    <p:sldLayoutId id="2147483698" r:id="rId35"/>
    <p:sldLayoutId id="2147483720" r:id="rId36"/>
    <p:sldLayoutId id="2147483699" r:id="rId37"/>
    <p:sldLayoutId id="2147483707" r:id="rId38"/>
    <p:sldLayoutId id="2147483697" r:id="rId39"/>
    <p:sldLayoutId id="2147483721" r:id="rId40"/>
    <p:sldLayoutId id="2147483723" r:id="rId41"/>
    <p:sldLayoutId id="2147483705" r:id="rId42"/>
    <p:sldLayoutId id="2147483713" r:id="rId43"/>
    <p:sldLayoutId id="2147483685" r:id="rId44"/>
    <p:sldLayoutId id="2147483695" r:id="rId45"/>
    <p:sldLayoutId id="2147483701" r:id="rId46"/>
    <p:sldLayoutId id="2147483703" r:id="rId47"/>
    <p:sldLayoutId id="2147483706" r:id="rId48"/>
    <p:sldLayoutId id="2147483708" r:id="rId49"/>
    <p:sldLayoutId id="2147483693" r:id="rId50"/>
    <p:sldLayoutId id="2147483700" r:id="rId51"/>
    <p:sldLayoutId id="2147483711" r:id="rId52"/>
    <p:sldLayoutId id="2147483669" r:id="rId53"/>
    <p:sldLayoutId id="2147483715" r:id="rId54"/>
    <p:sldLayoutId id="2147483671" r:id="rId55"/>
    <p:sldLayoutId id="2147483672" r:id="rId56"/>
    <p:sldLayoutId id="2147483673" r:id="rId57"/>
  </p:sldLayoutIdLst>
  <p:txStyles>
    <p:titleStyle>
      <a:lvl1pPr algn="l" defTabSz="914400" rtl="0" eaLnBrk="1" latinLnBrk="0" hangingPunct="1">
        <a:lnSpc>
          <a:spcPct val="90000"/>
        </a:lnSpc>
        <a:spcBef>
          <a:spcPct val="0"/>
        </a:spcBef>
        <a:buNone/>
        <a:defRPr sz="2400" b="1" kern="1200">
          <a:solidFill>
            <a:schemeClr val="accent1"/>
          </a:solidFill>
          <a:latin typeface="Lato" panose="020F0502020204030203" pitchFamily="34" charset="0"/>
          <a:ea typeface="+mj-ea"/>
          <a:cs typeface="+mj-cs"/>
        </a:defRPr>
      </a:lvl1pPr>
    </p:titleStyle>
    <p:bodyStyle>
      <a:lvl1pPr marL="176213" indent="-176213" algn="l" defTabSz="914400" rtl="0" eaLnBrk="1" latinLnBrk="0" hangingPunct="1">
        <a:lnSpc>
          <a:spcPct val="100000"/>
        </a:lnSpc>
        <a:spcBef>
          <a:spcPts val="1000"/>
        </a:spcBef>
        <a:buFont typeface="Wingdings" pitchFamily="2" charset="2"/>
        <a:buChar char="§"/>
        <a:tabLst/>
        <a:defRPr sz="1600" kern="1200">
          <a:solidFill>
            <a:srgbClr val="393A39"/>
          </a:solidFill>
          <a:latin typeface="Lato" panose="020F0502020204030203" pitchFamily="34" charset="0"/>
          <a:ea typeface="+mn-ea"/>
          <a:cs typeface="+mn-cs"/>
        </a:defRPr>
      </a:lvl1pPr>
      <a:lvl2pPr marL="514350" indent="-222250" algn="l" defTabSz="914400" rtl="0" eaLnBrk="1" latinLnBrk="0" hangingPunct="1">
        <a:lnSpc>
          <a:spcPct val="100000"/>
        </a:lnSpc>
        <a:spcBef>
          <a:spcPts val="500"/>
        </a:spcBef>
        <a:buFontTx/>
        <a:buBlip>
          <a:blip r:embed="rId61"/>
        </a:buBlip>
        <a:tabLst/>
        <a:defRPr sz="1400" kern="1200">
          <a:solidFill>
            <a:srgbClr val="393A39"/>
          </a:solidFill>
          <a:latin typeface="Lato" panose="020F0502020204030203" pitchFamily="34" charset="0"/>
          <a:ea typeface="+mn-ea"/>
          <a:cs typeface="+mn-cs"/>
        </a:defRPr>
      </a:lvl2pPr>
      <a:lvl3pPr marL="746125" indent="-169863" algn="l" defTabSz="806450" rtl="0" eaLnBrk="1" latinLnBrk="0" hangingPunct="1">
        <a:lnSpc>
          <a:spcPct val="100000"/>
        </a:lnSpc>
        <a:spcBef>
          <a:spcPts val="500"/>
        </a:spcBef>
        <a:buFont typeface="Arial" panose="020B0604020202020204" pitchFamily="34" charset="0"/>
        <a:buChar char="•"/>
        <a:tabLst/>
        <a:defRPr sz="1200" kern="1200">
          <a:solidFill>
            <a:srgbClr val="393A39"/>
          </a:solidFill>
          <a:latin typeface="Lato" panose="020F050202020403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100" kern="1200">
          <a:solidFill>
            <a:schemeClr val="tx1"/>
          </a:solidFill>
          <a:latin typeface="Lato" panose="020F050202020403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100" kern="1200">
          <a:solidFill>
            <a:schemeClr val="tx1"/>
          </a:solidFill>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External Material Implementation of Linear Elasticity</a:t>
            </a:r>
          </a:p>
        </p:txBody>
      </p:sp>
    </p:spTree>
    <p:extLst>
      <p:ext uri="{BB962C8B-B14F-4D97-AF65-F5344CB8AC3E}">
        <p14:creationId xmlns:p14="http://schemas.microsoft.com/office/powerpoint/2010/main" val="3131436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External Materials in COMSOL Multiphysics</a:t>
            </a:r>
          </a:p>
        </p:txBody>
      </p:sp>
      <p:sp>
        <p:nvSpPr>
          <p:cNvPr id="3" name="Content Placeholder 2">
            <a:extLst>
              <a:ext uri="{FF2B5EF4-FFF2-40B4-BE49-F238E27FC236}">
                <a16:creationId xmlns:a16="http://schemas.microsoft.com/office/drawing/2014/main" id="{917CD122-363F-9B49-BC8C-487B215B47FD}"/>
              </a:ext>
            </a:extLst>
          </p:cNvPr>
          <p:cNvSpPr>
            <a:spLocks noGrp="1"/>
          </p:cNvSpPr>
          <p:nvPr>
            <p:ph idx="1"/>
          </p:nvPr>
        </p:nvSpPr>
        <p:spPr/>
        <p:txBody>
          <a:bodyPr>
            <a:normAutofit/>
          </a:bodyPr>
          <a:lstStyle/>
          <a:p>
            <a:r>
              <a:rPr lang="en-US" sz="1600" dirty="0"/>
              <a:t>User-defined material models written in C-code can </a:t>
            </a:r>
            <a:r>
              <a:rPr lang="en-US" dirty="0"/>
              <a:t>be used in COMSOL Multiphysics through an External Materials socket</a:t>
            </a:r>
          </a:p>
          <a:p>
            <a:r>
              <a:rPr lang="en-US" dirty="0"/>
              <a:t>This allows you to program your own material models and distribute them as add-ons</a:t>
            </a:r>
          </a:p>
          <a:p>
            <a:r>
              <a:rPr lang="en-US" sz="1600" dirty="0"/>
              <a:t>The code needs to be compiled into a shared library </a:t>
            </a:r>
            <a:r>
              <a:rPr lang="en-US" dirty="0"/>
              <a:t>(e.g., </a:t>
            </a:r>
            <a:r>
              <a:rPr lang="en-US" dirty="0" err="1">
                <a:latin typeface="Courier New" panose="02070309020205020404" pitchFamily="49" charset="0"/>
                <a:cs typeface="Courier New" panose="02070309020205020404" pitchFamily="49" charset="0"/>
              </a:rPr>
              <a:t>dll</a:t>
            </a:r>
            <a:r>
              <a:rPr lang="en-US" dirty="0"/>
              <a:t> for Windows)</a:t>
            </a:r>
          </a:p>
          <a:p>
            <a:pPr lvl="1"/>
            <a:r>
              <a:rPr lang="en-US" dirty="0"/>
              <a:t>Use on Linux and Mac OS X requires recompilation of the source code</a:t>
            </a:r>
          </a:p>
          <a:p>
            <a:pPr marL="292100" lvl="1" indent="0">
              <a:buNone/>
            </a:pPr>
            <a:endParaRPr lang="en-US" dirty="0"/>
          </a:p>
          <a:p>
            <a:r>
              <a:rPr lang="en-US" dirty="0"/>
              <a:t>For further details, see the section </a:t>
            </a:r>
            <a:r>
              <a:rPr lang="en-US" i="1" dirty="0"/>
              <a:t>Working with External Materials </a:t>
            </a:r>
            <a:r>
              <a:rPr lang="en-US" dirty="0"/>
              <a:t>in the </a:t>
            </a:r>
            <a:r>
              <a:rPr lang="en-US" i="1" dirty="0"/>
              <a:t>COMSOL Multiphysics Reference Manual</a:t>
            </a:r>
            <a:r>
              <a:rPr lang="en-US" dirty="0"/>
              <a:t> as well as the section </a:t>
            </a:r>
            <a:r>
              <a:rPr lang="en-US" i="1" dirty="0"/>
              <a:t>Using External Materials </a:t>
            </a:r>
            <a:r>
              <a:rPr lang="en-US" dirty="0"/>
              <a:t>in the documentation of the </a:t>
            </a:r>
            <a:r>
              <a:rPr lang="en-US" i="1" dirty="0"/>
              <a:t>Structural Mechanics Module</a:t>
            </a:r>
            <a:r>
              <a:rPr lang="en-US" dirty="0"/>
              <a:t>.</a:t>
            </a:r>
          </a:p>
          <a:p>
            <a:pPr lvl="1"/>
            <a:r>
              <a:rPr lang="en-US" dirty="0"/>
              <a:t>The latter also includes documentation of a library of utility functions that is available in order to simplify the implementation</a:t>
            </a:r>
          </a:p>
        </p:txBody>
      </p:sp>
    </p:spTree>
    <p:extLst>
      <p:ext uri="{BB962C8B-B14F-4D97-AF65-F5344CB8AC3E}">
        <p14:creationId xmlns:p14="http://schemas.microsoft.com/office/powerpoint/2010/main" val="24682593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Working with External Materials in COMSOL Multiphysics</a:t>
            </a:r>
          </a:p>
        </p:txBody>
      </p:sp>
      <p:sp>
        <p:nvSpPr>
          <p:cNvPr id="3" name="Content Placeholder 2">
            <a:extLst>
              <a:ext uri="{FF2B5EF4-FFF2-40B4-BE49-F238E27FC236}">
                <a16:creationId xmlns:a16="http://schemas.microsoft.com/office/drawing/2014/main" id="{917CD122-363F-9B49-BC8C-487B215B47FD}"/>
              </a:ext>
            </a:extLst>
          </p:cNvPr>
          <p:cNvSpPr>
            <a:spLocks noGrp="1"/>
          </p:cNvSpPr>
          <p:nvPr>
            <p:ph idx="1"/>
          </p:nvPr>
        </p:nvSpPr>
        <p:spPr/>
        <p:txBody>
          <a:bodyPr>
            <a:normAutofit/>
          </a:bodyPr>
          <a:lstStyle/>
          <a:p>
            <a:r>
              <a:rPr lang="en-US" dirty="0"/>
              <a:t>Before starting, go to File-&gt;Preferences-&gt;Security </a:t>
            </a:r>
            <a:br>
              <a:rPr lang="en-US" dirty="0"/>
            </a:br>
            <a:r>
              <a:rPr lang="en-US" dirty="0"/>
              <a:t>and set “Allow external libraries” to Yes.</a:t>
            </a:r>
            <a:br>
              <a:rPr lang="en-US" dirty="0"/>
            </a:br>
            <a:endParaRPr lang="en-US" dirty="0"/>
          </a:p>
          <a:p>
            <a:r>
              <a:rPr lang="en-US" dirty="0"/>
              <a:t>For security reasons, external processes and </a:t>
            </a:r>
            <a:br>
              <a:rPr lang="en-US" dirty="0"/>
            </a:br>
            <a:r>
              <a:rPr lang="en-US" dirty="0"/>
              <a:t>libraries are disabled by default in a new </a:t>
            </a:r>
            <a:br>
              <a:rPr lang="en-US" dirty="0"/>
            </a:br>
            <a:r>
              <a:rPr lang="en-US" dirty="0"/>
              <a:t>COMSOL Multiphysics installation</a:t>
            </a:r>
          </a:p>
        </p:txBody>
      </p:sp>
      <p:pic>
        <p:nvPicPr>
          <p:cNvPr id="5" name="Picture 4">
            <a:extLst>
              <a:ext uri="{FF2B5EF4-FFF2-40B4-BE49-F238E27FC236}">
                <a16:creationId xmlns:a16="http://schemas.microsoft.com/office/drawing/2014/main" id="{4BE7A37B-C56C-4336-9420-1B902DD91B6F}"/>
              </a:ext>
            </a:extLst>
          </p:cNvPr>
          <p:cNvPicPr>
            <a:picLocks noChangeAspect="1"/>
          </p:cNvPicPr>
          <p:nvPr/>
        </p:nvPicPr>
        <p:blipFill>
          <a:blip r:embed="rId2"/>
          <a:stretch>
            <a:fillRect/>
          </a:stretch>
        </p:blipFill>
        <p:spPr>
          <a:xfrm>
            <a:off x="5449658" y="1491630"/>
            <a:ext cx="3225986" cy="2964022"/>
          </a:xfrm>
          <a:prstGeom prst="rect">
            <a:avLst/>
          </a:prstGeom>
        </p:spPr>
      </p:pic>
      <p:sp>
        <p:nvSpPr>
          <p:cNvPr id="6" name="Oval 5">
            <a:extLst>
              <a:ext uri="{FF2B5EF4-FFF2-40B4-BE49-F238E27FC236}">
                <a16:creationId xmlns:a16="http://schemas.microsoft.com/office/drawing/2014/main" id="{350F6E80-D6C1-4C02-A62A-590194825D84}"/>
              </a:ext>
            </a:extLst>
          </p:cNvPr>
          <p:cNvSpPr/>
          <p:nvPr/>
        </p:nvSpPr>
        <p:spPr>
          <a:xfrm>
            <a:off x="6902084" y="2263457"/>
            <a:ext cx="1784716" cy="36004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Tree>
    <p:extLst>
      <p:ext uri="{BB962C8B-B14F-4D97-AF65-F5344CB8AC3E}">
        <p14:creationId xmlns:p14="http://schemas.microsoft.com/office/powerpoint/2010/main" val="1974183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Linking an External Material</a:t>
            </a:r>
          </a:p>
        </p:txBody>
      </p:sp>
      <p:sp>
        <p:nvSpPr>
          <p:cNvPr id="3" name="Content Placeholder 2">
            <a:extLst>
              <a:ext uri="{FF2B5EF4-FFF2-40B4-BE49-F238E27FC236}">
                <a16:creationId xmlns:a16="http://schemas.microsoft.com/office/drawing/2014/main" id="{917CD122-363F-9B49-BC8C-487B215B47FD}"/>
              </a:ext>
            </a:extLst>
          </p:cNvPr>
          <p:cNvSpPr>
            <a:spLocks noGrp="1"/>
          </p:cNvSpPr>
          <p:nvPr>
            <p:ph idx="1"/>
          </p:nvPr>
        </p:nvSpPr>
        <p:spPr/>
        <p:txBody>
          <a:bodyPr>
            <a:normAutofit/>
          </a:bodyPr>
          <a:lstStyle/>
          <a:p>
            <a:r>
              <a:rPr lang="en-US" dirty="0"/>
              <a:t>In the </a:t>
            </a:r>
            <a:r>
              <a:rPr lang="en-US" i="1" dirty="0"/>
              <a:t>Materials</a:t>
            </a:r>
            <a:r>
              <a:rPr lang="en-US" dirty="0"/>
              <a:t> node under </a:t>
            </a:r>
            <a:r>
              <a:rPr lang="en-US" i="1" dirty="0"/>
              <a:t>Global Definitions</a:t>
            </a:r>
            <a:r>
              <a:rPr lang="en-US" dirty="0"/>
              <a:t>, </a:t>
            </a:r>
            <a:br>
              <a:rPr lang="en-US" dirty="0"/>
            </a:br>
            <a:r>
              <a:rPr lang="en-US" dirty="0"/>
              <a:t>add an </a:t>
            </a:r>
            <a:r>
              <a:rPr lang="en-US" i="1" dirty="0"/>
              <a:t>External Material</a:t>
            </a:r>
            <a:br>
              <a:rPr lang="en-US" b="1" dirty="0"/>
            </a:br>
            <a:endParaRPr lang="en-US" b="1" dirty="0"/>
          </a:p>
          <a:p>
            <a:r>
              <a:rPr lang="en-US" dirty="0"/>
              <a:t>In the settings window, link the shared library </a:t>
            </a:r>
            <a:br>
              <a:rPr lang="en-US" dirty="0"/>
            </a:br>
            <a:r>
              <a:rPr lang="en-US" dirty="0"/>
              <a:t>according to the system architecture</a:t>
            </a:r>
            <a:br>
              <a:rPr lang="en-US" dirty="0"/>
            </a:br>
            <a:endParaRPr lang="en-US" dirty="0"/>
          </a:p>
          <a:p>
            <a:r>
              <a:rPr lang="en-US" dirty="0"/>
              <a:t>Select the interface type according to the type of</a:t>
            </a:r>
            <a:br>
              <a:rPr lang="en-US" dirty="0"/>
            </a:br>
            <a:r>
              <a:rPr lang="en-US" dirty="0"/>
              <a:t>material relation you have implemented</a:t>
            </a:r>
            <a:br>
              <a:rPr lang="en-US" dirty="0"/>
            </a:br>
            <a:endParaRPr lang="en-US" dirty="0"/>
          </a:p>
        </p:txBody>
      </p:sp>
      <p:pic>
        <p:nvPicPr>
          <p:cNvPr id="5" name="Picture 4">
            <a:extLst>
              <a:ext uri="{FF2B5EF4-FFF2-40B4-BE49-F238E27FC236}">
                <a16:creationId xmlns:a16="http://schemas.microsoft.com/office/drawing/2014/main" id="{603FECC3-6144-4818-8088-8A63674E8307}"/>
              </a:ext>
            </a:extLst>
          </p:cNvPr>
          <p:cNvPicPr>
            <a:picLocks noChangeAspect="1"/>
          </p:cNvPicPr>
          <p:nvPr/>
        </p:nvPicPr>
        <p:blipFill>
          <a:blip r:embed="rId2"/>
          <a:stretch>
            <a:fillRect/>
          </a:stretch>
        </p:blipFill>
        <p:spPr>
          <a:xfrm>
            <a:off x="6444208" y="590550"/>
            <a:ext cx="2160240" cy="1527975"/>
          </a:xfrm>
          <a:prstGeom prst="rect">
            <a:avLst/>
          </a:prstGeom>
        </p:spPr>
      </p:pic>
      <p:cxnSp>
        <p:nvCxnSpPr>
          <p:cNvPr id="7" name="Connector: Elbow 6">
            <a:extLst>
              <a:ext uri="{FF2B5EF4-FFF2-40B4-BE49-F238E27FC236}">
                <a16:creationId xmlns:a16="http://schemas.microsoft.com/office/drawing/2014/main" id="{A6E36957-C03A-4BDE-9E31-A9FDFFD58B24}"/>
              </a:ext>
            </a:extLst>
          </p:cNvPr>
          <p:cNvCxnSpPr>
            <a:cxnSpLocks/>
          </p:cNvCxnSpPr>
          <p:nvPr/>
        </p:nvCxnSpPr>
        <p:spPr>
          <a:xfrm>
            <a:off x="5364090" y="1502778"/>
            <a:ext cx="1368150" cy="275401"/>
          </a:xfrm>
          <a:prstGeom prst="bentConnector3">
            <a:avLst>
              <a:gd name="adj1" fmla="val 50000"/>
            </a:avLst>
          </a:prstGeom>
          <a:ln w="12700"/>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1F550446-8BB2-4140-BD4B-EE1D2375F18F}"/>
              </a:ext>
            </a:extLst>
          </p:cNvPr>
          <p:cNvPicPr>
            <a:picLocks noChangeAspect="1"/>
          </p:cNvPicPr>
          <p:nvPr/>
        </p:nvPicPr>
        <p:blipFill>
          <a:blip r:embed="rId3"/>
          <a:stretch>
            <a:fillRect/>
          </a:stretch>
        </p:blipFill>
        <p:spPr>
          <a:xfrm>
            <a:off x="6140334" y="2287803"/>
            <a:ext cx="2393442" cy="2709266"/>
          </a:xfrm>
          <a:prstGeom prst="rect">
            <a:avLst/>
          </a:prstGeom>
        </p:spPr>
      </p:pic>
      <p:cxnSp>
        <p:nvCxnSpPr>
          <p:cNvPr id="22" name="Connector: Elbow 21">
            <a:extLst>
              <a:ext uri="{FF2B5EF4-FFF2-40B4-BE49-F238E27FC236}">
                <a16:creationId xmlns:a16="http://schemas.microsoft.com/office/drawing/2014/main" id="{4BB45C5C-08EE-4A4A-AE26-B64705009522}"/>
              </a:ext>
            </a:extLst>
          </p:cNvPr>
          <p:cNvCxnSpPr>
            <a:cxnSpLocks/>
          </p:cNvCxnSpPr>
          <p:nvPr/>
        </p:nvCxnSpPr>
        <p:spPr>
          <a:xfrm>
            <a:off x="4860032" y="2355726"/>
            <a:ext cx="1280302" cy="769560"/>
          </a:xfrm>
          <a:prstGeom prst="bentConnector3">
            <a:avLst>
              <a:gd name="adj1" fmla="val 50000"/>
            </a:avLst>
          </a:prstGeom>
          <a:ln w="12700"/>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E477BB9C-4D57-4299-BF31-586020E6F9F0}"/>
              </a:ext>
            </a:extLst>
          </p:cNvPr>
          <p:cNvCxnSpPr>
            <a:cxnSpLocks/>
          </p:cNvCxnSpPr>
          <p:nvPr/>
        </p:nvCxnSpPr>
        <p:spPr>
          <a:xfrm>
            <a:off x="4860032" y="3483456"/>
            <a:ext cx="1280302" cy="888494"/>
          </a:xfrm>
          <a:prstGeom prst="bentConnector3">
            <a:avLst>
              <a:gd name="adj1" fmla="val 50000"/>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9504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Example: Linear Elasticity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17CD122-363F-9B49-BC8C-487B215B47FD}"/>
                  </a:ext>
                </a:extLst>
              </p:cNvPr>
              <p:cNvSpPr>
                <a:spLocks noGrp="1"/>
              </p:cNvSpPr>
              <p:nvPr>
                <p:ph idx="1"/>
              </p:nvPr>
            </p:nvSpPr>
            <p:spPr/>
            <p:txBody>
              <a:bodyPr>
                <a:normAutofit/>
              </a:bodyPr>
              <a:lstStyle/>
              <a:p>
                <a:r>
                  <a:rPr lang="en-US" dirty="0"/>
                  <a:t>The code is included in</a:t>
                </a:r>
                <a:br>
                  <a:rPr lang="en-US" dirty="0"/>
                </a:br>
                <a:r>
                  <a:rPr lang="en-US" dirty="0" err="1">
                    <a:latin typeface="Courier New" panose="02070309020205020404" pitchFamily="49" charset="0"/>
                    <a:cs typeface="Courier New" panose="02070309020205020404" pitchFamily="49" charset="0"/>
                  </a:rPr>
                  <a:t>linear_elastic.c</a:t>
                </a:r>
                <a:endParaRPr lang="en-US" dirty="0">
                  <a:latin typeface="Courier New" panose="02070309020205020404" pitchFamily="49" charset="0"/>
                  <a:cs typeface="Courier New" panose="02070309020205020404" pitchFamily="49" charset="0"/>
                </a:endParaRPr>
              </a:p>
              <a:p>
                <a:r>
                  <a:rPr lang="en-US" dirty="0">
                    <a:latin typeface="Lato" panose="020B0604020202020204" charset="0"/>
                    <a:cs typeface="Courier New" panose="02070309020205020404" pitchFamily="49" charset="0"/>
                  </a:rPr>
                  <a:t>Material parameters:</a:t>
                </a:r>
                <a:br>
                  <a:rPr lang="en-US" dirty="0">
                    <a:latin typeface="Lato" panose="020B0604020202020204" charset="0"/>
                    <a:cs typeface="Courier New" panose="02070309020205020404" pitchFamily="49" charset="0"/>
                  </a:rPr>
                </a:br>
                <a:r>
                  <a:rPr lang="en-US" dirty="0">
                    <a:latin typeface="Lato" panose="020B0604020202020204" charset="0"/>
                    <a:cs typeface="Courier New" panose="02070309020205020404" pitchFamily="49" charset="0"/>
                  </a:rPr>
                  <a:t>Young’s modulus </a:t>
                </a:r>
                <a:r>
                  <a:rPr lang="en-US" i="1" dirty="0">
                    <a:latin typeface="Lato" panose="020B0604020202020204" charset="0"/>
                    <a:cs typeface="Courier New" panose="02070309020205020404" pitchFamily="49" charset="0"/>
                  </a:rPr>
                  <a:t>E</a:t>
                </a:r>
                <a:r>
                  <a:rPr lang="en-US" dirty="0">
                    <a:latin typeface="Lato" panose="020B0604020202020204" charset="0"/>
                    <a:cs typeface="Courier New" panose="02070309020205020404" pitchFamily="49" charset="0"/>
                  </a:rPr>
                  <a:t> and</a:t>
                </a:r>
                <a:br>
                  <a:rPr lang="en-US" dirty="0">
                    <a:latin typeface="Lato" panose="020B0604020202020204" charset="0"/>
                    <a:cs typeface="Courier New" panose="02070309020205020404" pitchFamily="49" charset="0"/>
                  </a:rPr>
                </a:br>
                <a:r>
                  <a:rPr lang="en-US" dirty="0">
                    <a:latin typeface="Lato" panose="020B0604020202020204" charset="0"/>
                    <a:cs typeface="Courier New" panose="02070309020205020404" pitchFamily="49" charset="0"/>
                  </a:rPr>
                  <a:t>Poisson’s ratio </a:t>
                </a:r>
                <a:r>
                  <a:rPr lang="en-US" i="1" dirty="0">
                    <a:latin typeface="Lato" panose="020B0604020202020204" charset="0"/>
                    <a:cs typeface="Courier New" panose="02070309020205020404" pitchFamily="49" charset="0"/>
                    <a:sym typeface="Symbol" panose="05050102010706020507" pitchFamily="18" charset="2"/>
                  </a:rPr>
                  <a:t></a:t>
                </a:r>
              </a:p>
              <a:p>
                <a:r>
                  <a:rPr lang="en-US" dirty="0">
                    <a:latin typeface="Lato" panose="020B0604020202020204" charset="0"/>
                    <a:cs typeface="Courier New" panose="02070309020205020404" pitchFamily="49" charset="0"/>
                    <a:sym typeface="Symbol" panose="05050102010706020507" pitchFamily="18" charset="2"/>
                  </a:rPr>
                  <a:t>The external material takes the Green-Lagrange strain tensor </a:t>
                </a:r>
                <a:r>
                  <a:rPr lang="en-US" dirty="0">
                    <a:latin typeface="Courier New" panose="02070309020205020404" pitchFamily="49" charset="0"/>
                    <a:cs typeface="Courier New" panose="02070309020205020404" pitchFamily="49" charset="0"/>
                    <a:sym typeface="Symbol" panose="05050102010706020507" pitchFamily="18" charset="2"/>
                  </a:rPr>
                  <a:t>e</a:t>
                </a:r>
                <a:r>
                  <a:rPr lang="en-US" dirty="0">
                    <a:latin typeface="Lato" panose="020B0604020202020204" charset="0"/>
                    <a:cs typeface="Courier New" panose="02070309020205020404" pitchFamily="49" charset="0"/>
                    <a:sym typeface="Symbol" panose="05050102010706020507" pitchFamily="18" charset="2"/>
                  </a:rPr>
                  <a:t> in vector form as input together with material parameters and a vector of state variables</a:t>
                </a:r>
              </a:p>
              <a:p>
                <a:pPr lvl="1"/>
                <a:r>
                  <a:rPr lang="en-US" dirty="0">
                    <a:latin typeface="Lato" panose="020B0604020202020204" charset="0"/>
                    <a:cs typeface="Courier New" panose="02070309020205020404" pitchFamily="49" charset="0"/>
                    <a:sym typeface="Symbol" panose="05050102010706020507" pitchFamily="18" charset="2"/>
                  </a:rPr>
                  <a:t>The state variables can be used to implement history-dependent material behavior. For examples, see the models </a:t>
                </a:r>
                <a:r>
                  <a:rPr lang="en-US" dirty="0" err="1">
                    <a:latin typeface="Courier New" panose="02070309020205020404" pitchFamily="49" charset="0"/>
                    <a:cs typeface="Courier New" panose="02070309020205020404" pitchFamily="49" charset="0"/>
                    <a:sym typeface="Symbol" panose="05050102010706020507" pitchFamily="18" charset="2"/>
                  </a:rPr>
                  <a:t>linear_hardening</a:t>
                </a:r>
                <a:r>
                  <a:rPr lang="en-US" dirty="0">
                    <a:latin typeface="Courier New" panose="02070309020205020404" pitchFamily="49" charset="0"/>
                    <a:cs typeface="Courier New" panose="02070309020205020404" pitchFamily="49" charset="0"/>
                    <a:sym typeface="Symbol" panose="05050102010706020507" pitchFamily="18" charset="2"/>
                  </a:rPr>
                  <a:t> </a:t>
                </a:r>
                <a:r>
                  <a:rPr lang="en-US" dirty="0">
                    <a:latin typeface="Lato" panose="020B0604020202020204" charset="0"/>
                    <a:cs typeface="Courier New" panose="02070309020205020404" pitchFamily="49" charset="0"/>
                    <a:sym typeface="Symbol" panose="05050102010706020507" pitchFamily="18" charset="2"/>
                  </a:rPr>
                  <a:t>and </a:t>
                </a:r>
                <a:r>
                  <a:rPr lang="en-US" dirty="0" err="1">
                    <a:latin typeface="Courier New" panose="02070309020205020404" pitchFamily="49" charset="0"/>
                    <a:cs typeface="Courier New" panose="02070309020205020404" pitchFamily="49" charset="0"/>
                    <a:sym typeface="Symbol" panose="05050102010706020507" pitchFamily="18" charset="2"/>
                  </a:rPr>
                  <a:t>Mazars_damage</a:t>
                </a:r>
                <a:endParaRPr lang="en-US" dirty="0">
                  <a:latin typeface="Courier New" panose="02070309020205020404" pitchFamily="49" charset="0"/>
                  <a:cs typeface="Courier New" panose="02070309020205020404" pitchFamily="49" charset="0"/>
                  <a:sym typeface="Symbol" panose="05050102010706020507" pitchFamily="18" charset="2"/>
                </a:endParaRPr>
              </a:p>
              <a:p>
                <a:r>
                  <a:rPr lang="en-US" dirty="0">
                    <a:latin typeface="Lato" panose="020B0604020202020204" charset="0"/>
                    <a:cs typeface="Courier New" panose="02070309020205020404" pitchFamily="49" charset="0"/>
                    <a:sym typeface="Symbol" panose="05050102010706020507" pitchFamily="18" charset="2"/>
                  </a:rPr>
                  <a:t>The code needs to update the Second </a:t>
                </a:r>
                <a:r>
                  <a:rPr lang="en-US" dirty="0" err="1">
                    <a:latin typeface="Lato" panose="020B0604020202020204" charset="0"/>
                    <a:cs typeface="Courier New" panose="02070309020205020404" pitchFamily="49" charset="0"/>
                    <a:sym typeface="Symbol" panose="05050102010706020507" pitchFamily="18" charset="2"/>
                  </a:rPr>
                  <a:t>Piola</a:t>
                </a:r>
                <a:r>
                  <a:rPr lang="en-US" dirty="0">
                    <a:latin typeface="Lato" panose="020B0604020202020204" charset="0"/>
                    <a:cs typeface="Courier New" panose="02070309020205020404" pitchFamily="49" charset="0"/>
                    <a:sym typeface="Symbol" panose="05050102010706020507" pitchFamily="18" charset="2"/>
                  </a:rPr>
                  <a:t>-Kirchhoff stress tensor </a:t>
                </a:r>
                <a:r>
                  <a:rPr lang="en-US" dirty="0">
                    <a:latin typeface="Courier New" panose="02070309020205020404" pitchFamily="49" charset="0"/>
                    <a:cs typeface="Courier New" panose="02070309020205020404" pitchFamily="49" charset="0"/>
                    <a:sym typeface="Symbol" panose="05050102010706020507" pitchFamily="18" charset="2"/>
                  </a:rPr>
                  <a:t>s</a:t>
                </a:r>
                <a:r>
                  <a:rPr lang="en-US" dirty="0">
                    <a:latin typeface="Lato" panose="020B0604020202020204" charset="0"/>
                    <a:cs typeface="Courier New" panose="02070309020205020404" pitchFamily="49" charset="0"/>
                    <a:sym typeface="Symbol" panose="05050102010706020507" pitchFamily="18" charset="2"/>
                  </a:rPr>
                  <a:t> (in vector form), the Jacobian matrix </a:t>
                </a:r>
                <a14:m>
                  <m:oMath xmlns:m="http://schemas.openxmlformats.org/officeDocument/2006/math">
                    <m:r>
                      <m:rPr>
                        <m:sty m:val="p"/>
                      </m:rPr>
                      <a:rPr lang="en-US" b="0" i="0" smtClean="0">
                        <a:latin typeface="Cambria Math" panose="02040503050406030204" pitchFamily="18" charset="0"/>
                        <a:cs typeface="Courier New" panose="02070309020205020404" pitchFamily="49" charset="0"/>
                        <a:sym typeface="Symbol" panose="05050102010706020507" pitchFamily="18" charset="2"/>
                      </a:rPr>
                      <m:t>D</m:t>
                    </m:r>
                    <m:r>
                      <a:rPr lang="en-US" b="0" i="1" smtClean="0">
                        <a:latin typeface="Cambria Math" panose="02040503050406030204" pitchFamily="18" charset="0"/>
                        <a:cs typeface="Courier New" panose="02070309020205020404" pitchFamily="49" charset="0"/>
                        <a:sym typeface="Symbol" panose="05050102010706020507" pitchFamily="18" charset="2"/>
                      </a:rPr>
                      <m:t>=</m:t>
                    </m:r>
                    <m:f>
                      <m:fPr>
                        <m:ctrlPr>
                          <a:rPr lang="en-US" b="0" i="1" smtClean="0">
                            <a:latin typeface="Cambria Math" panose="02040503050406030204" pitchFamily="18" charset="0"/>
                            <a:cs typeface="Courier New" panose="02070309020205020404" pitchFamily="49" charset="0"/>
                            <a:sym typeface="Symbol" panose="05050102010706020507" pitchFamily="18" charset="2"/>
                          </a:rPr>
                        </m:ctrlPr>
                      </m:fPr>
                      <m:num>
                        <m:r>
                          <a:rPr lang="en-US" b="0" i="1" smtClean="0">
                            <a:latin typeface="Cambria Math" panose="02040503050406030204" pitchFamily="18" charset="0"/>
                            <a:cs typeface="Courier New" panose="02070309020205020404" pitchFamily="49" charset="0"/>
                            <a:sym typeface="Symbol" panose="05050102010706020507" pitchFamily="18" charset="2"/>
                          </a:rPr>
                          <m:t>𝜕</m:t>
                        </m:r>
                        <m:r>
                          <m:rPr>
                            <m:sty m:val="p"/>
                          </m:rPr>
                          <a:rPr lang="en-US" b="0" i="0" smtClean="0">
                            <a:latin typeface="Cambria Math" panose="02040503050406030204" pitchFamily="18" charset="0"/>
                            <a:cs typeface="Courier New" panose="02070309020205020404" pitchFamily="49" charset="0"/>
                            <a:sym typeface="Symbol" panose="05050102010706020507" pitchFamily="18" charset="2"/>
                          </a:rPr>
                          <m:t>s</m:t>
                        </m:r>
                      </m:num>
                      <m:den>
                        <m:r>
                          <a:rPr lang="en-US" b="0" i="1" smtClean="0">
                            <a:latin typeface="Cambria Math" panose="02040503050406030204" pitchFamily="18" charset="0"/>
                            <a:cs typeface="Courier New" panose="02070309020205020404" pitchFamily="49" charset="0"/>
                            <a:sym typeface="Symbol" panose="05050102010706020507" pitchFamily="18" charset="2"/>
                          </a:rPr>
                          <m:t>𝜕</m:t>
                        </m:r>
                        <m:r>
                          <m:rPr>
                            <m:sty m:val="p"/>
                          </m:rPr>
                          <a:rPr lang="en-US" b="0" i="0" smtClean="0">
                            <a:latin typeface="Cambria Math" panose="02040503050406030204" pitchFamily="18" charset="0"/>
                            <a:cs typeface="Courier New" panose="02070309020205020404" pitchFamily="49" charset="0"/>
                            <a:sym typeface="Symbol" panose="05050102010706020507" pitchFamily="18" charset="2"/>
                          </a:rPr>
                          <m:t>e</m:t>
                        </m:r>
                      </m:den>
                    </m:f>
                  </m:oMath>
                </a14:m>
                <a:r>
                  <a:rPr lang="en-US" dirty="0">
                    <a:latin typeface="Lato" panose="020B0604020202020204" charset="0"/>
                    <a:cs typeface="Courier New" panose="02070309020205020404" pitchFamily="49" charset="0"/>
                    <a:sym typeface="Symbol" panose="05050102010706020507" pitchFamily="18" charset="2"/>
                  </a:rPr>
                  <a:t> , and, depending on the material behavior, the state variables</a:t>
                </a:r>
              </a:p>
              <a:p>
                <a:endParaRPr lang="en-US" i="1" dirty="0">
                  <a:latin typeface="Lato" panose="020B0604020202020204" charset="0"/>
                  <a:cs typeface="Courier New" panose="02070309020205020404" pitchFamily="49" charset="0"/>
                </a:endParaRPr>
              </a:p>
            </p:txBody>
          </p:sp>
        </mc:Choice>
        <mc:Fallback xmlns="">
          <p:sp>
            <p:nvSpPr>
              <p:cNvPr id="3" name="Content Placeholder 2">
                <a:extLst>
                  <a:ext uri="{FF2B5EF4-FFF2-40B4-BE49-F238E27FC236}">
                    <a16:creationId xmlns:a16="http://schemas.microsoft.com/office/drawing/2014/main" id="{917CD122-363F-9B49-BC8C-487B215B47FD}"/>
                  </a:ext>
                </a:extLst>
              </p:cNvPr>
              <p:cNvSpPr>
                <a:spLocks noGrp="1" noRot="1" noChangeAspect="1" noMove="1" noResize="1" noEditPoints="1" noAdjustHandles="1" noChangeArrowheads="1" noChangeShapeType="1" noTextEdit="1"/>
              </p:cNvSpPr>
              <p:nvPr>
                <p:ph idx="1"/>
              </p:nvPr>
            </p:nvSpPr>
            <p:spPr>
              <a:blipFill>
                <a:blip r:embed="rId2"/>
                <a:stretch>
                  <a:fillRect l="-1394" t="-488"/>
                </a:stretch>
              </a:blipFill>
            </p:spPr>
            <p:txBody>
              <a:bodyPr/>
              <a:lstStyle/>
              <a:p>
                <a:r>
                  <a:rPr lang="en-SE">
                    <a:noFill/>
                  </a:rPr>
                  <a:t> </a:t>
                </a:r>
              </a:p>
            </p:txBody>
          </p:sp>
        </mc:Fallback>
      </mc:AlternateContent>
      <p:pic>
        <p:nvPicPr>
          <p:cNvPr id="6" name="Picture 5">
            <a:extLst>
              <a:ext uri="{FF2B5EF4-FFF2-40B4-BE49-F238E27FC236}">
                <a16:creationId xmlns:a16="http://schemas.microsoft.com/office/drawing/2014/main" id="{02082795-30E0-4682-B1F1-3D6B0F5DF02E}"/>
              </a:ext>
            </a:extLst>
          </p:cNvPr>
          <p:cNvPicPr>
            <a:picLocks noChangeAspect="1"/>
          </p:cNvPicPr>
          <p:nvPr/>
        </p:nvPicPr>
        <p:blipFill>
          <a:blip r:embed="rId3"/>
          <a:stretch>
            <a:fillRect/>
          </a:stretch>
        </p:blipFill>
        <p:spPr>
          <a:xfrm>
            <a:off x="4216589" y="699542"/>
            <a:ext cx="4893111" cy="1944216"/>
          </a:xfrm>
          <a:prstGeom prst="rect">
            <a:avLst/>
          </a:prstGeom>
        </p:spPr>
      </p:pic>
    </p:spTree>
    <p:extLst>
      <p:ext uri="{BB962C8B-B14F-4D97-AF65-F5344CB8AC3E}">
        <p14:creationId xmlns:p14="http://schemas.microsoft.com/office/powerpoint/2010/main" val="1382987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Validation with Built-in Implementation</a:t>
            </a:r>
          </a:p>
        </p:txBody>
      </p:sp>
      <p:sp>
        <p:nvSpPr>
          <p:cNvPr id="3" name="Content Placeholder 2">
            <a:extLst>
              <a:ext uri="{FF2B5EF4-FFF2-40B4-BE49-F238E27FC236}">
                <a16:creationId xmlns:a16="http://schemas.microsoft.com/office/drawing/2014/main" id="{917CD122-363F-9B49-BC8C-487B215B47FD}"/>
              </a:ext>
            </a:extLst>
          </p:cNvPr>
          <p:cNvSpPr>
            <a:spLocks noGrp="1"/>
          </p:cNvSpPr>
          <p:nvPr>
            <p:ph idx="1"/>
          </p:nvPr>
        </p:nvSpPr>
        <p:spPr/>
        <p:txBody>
          <a:bodyPr>
            <a:normAutofit/>
          </a:bodyPr>
          <a:lstStyle/>
          <a:p>
            <a:r>
              <a:rPr lang="en-US" sz="1600" dirty="0"/>
              <a:t>The </a:t>
            </a:r>
            <a:r>
              <a:rPr lang="en-US" sz="1600" i="1" dirty="0"/>
              <a:t>External Material </a:t>
            </a:r>
            <a:r>
              <a:rPr lang="en-US" sz="1600" dirty="0"/>
              <a:t>code is validated against the built-in implementation of a </a:t>
            </a:r>
            <a:r>
              <a:rPr lang="en-US" sz="1600" i="1" dirty="0"/>
              <a:t>Linear Elastic Material</a:t>
            </a:r>
            <a:r>
              <a:rPr lang="en-US" sz="1600" dirty="0"/>
              <a:t> in COMSOL Multiphysics</a:t>
            </a:r>
          </a:p>
          <a:p>
            <a:r>
              <a:rPr lang="en-US" dirty="0"/>
              <a:t>To associate the </a:t>
            </a:r>
            <a:r>
              <a:rPr lang="en-US" i="1" dirty="0"/>
              <a:t>External Material </a:t>
            </a:r>
            <a:r>
              <a:rPr lang="en-US" dirty="0"/>
              <a:t>to a domain, add an </a:t>
            </a:r>
            <a:r>
              <a:rPr lang="en-US" i="1" dirty="0"/>
              <a:t>External Stress-Strain Relation </a:t>
            </a:r>
            <a:r>
              <a:rPr lang="en-US" dirty="0"/>
              <a:t>feature under the </a:t>
            </a:r>
            <a:r>
              <a:rPr lang="en-US" i="1" dirty="0"/>
              <a:t>Solid Mechanics </a:t>
            </a:r>
            <a:r>
              <a:rPr lang="en-US" dirty="0"/>
              <a:t>interface</a:t>
            </a:r>
            <a:endParaRPr lang="en-US" sz="1600" dirty="0"/>
          </a:p>
          <a:p>
            <a:r>
              <a:rPr lang="en-US" dirty="0"/>
              <a:t>The results from the two implementations are compared for a uniaxial tension test on a cylindrical sample</a:t>
            </a:r>
          </a:p>
          <a:p>
            <a:r>
              <a:rPr lang="en-US" dirty="0"/>
              <a:t>Note that the </a:t>
            </a:r>
            <a:r>
              <a:rPr lang="en-US" i="1" dirty="0"/>
              <a:t>External Stress-Strain Relation </a:t>
            </a:r>
            <a:r>
              <a:rPr lang="en-US" dirty="0"/>
              <a:t>feature will force the study to be geometrically nonlinear; the model can therefore be interpreted as a St </a:t>
            </a:r>
            <a:r>
              <a:rPr lang="en-US" dirty="0" err="1"/>
              <a:t>Venant</a:t>
            </a:r>
            <a:r>
              <a:rPr lang="en-US" dirty="0"/>
              <a:t>-Kirchhoff material</a:t>
            </a:r>
          </a:p>
          <a:p>
            <a:pPr lvl="1"/>
            <a:endParaRPr lang="en-US" dirty="0"/>
          </a:p>
        </p:txBody>
      </p:sp>
    </p:spTree>
    <p:extLst>
      <p:ext uri="{BB962C8B-B14F-4D97-AF65-F5344CB8AC3E}">
        <p14:creationId xmlns:p14="http://schemas.microsoft.com/office/powerpoint/2010/main" val="23232177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186F4-E086-AC4F-992B-6271D75F19C8}"/>
              </a:ext>
            </a:extLst>
          </p:cNvPr>
          <p:cNvSpPr>
            <a:spLocks noGrp="1"/>
          </p:cNvSpPr>
          <p:nvPr>
            <p:ph type="title"/>
          </p:nvPr>
        </p:nvSpPr>
        <p:spPr/>
        <p:txBody>
          <a:bodyPr/>
          <a:lstStyle/>
          <a:p>
            <a:r>
              <a:rPr lang="en-US" dirty="0"/>
              <a:t>Results</a:t>
            </a:r>
          </a:p>
        </p:txBody>
      </p:sp>
      <p:pic>
        <p:nvPicPr>
          <p:cNvPr id="4" name="Picture 3">
            <a:extLst>
              <a:ext uri="{FF2B5EF4-FFF2-40B4-BE49-F238E27FC236}">
                <a16:creationId xmlns:a16="http://schemas.microsoft.com/office/drawing/2014/main" id="{DCD86905-0FCC-4006-B52C-155B3AE03DCF}"/>
              </a:ext>
            </a:extLst>
          </p:cNvPr>
          <p:cNvPicPr>
            <a:picLocks noChangeAspect="1"/>
          </p:cNvPicPr>
          <p:nvPr/>
        </p:nvPicPr>
        <p:blipFill>
          <a:blip r:embed="rId2"/>
          <a:stretch>
            <a:fillRect/>
          </a:stretch>
        </p:blipFill>
        <p:spPr>
          <a:xfrm>
            <a:off x="323528" y="1429464"/>
            <a:ext cx="4164108" cy="3125464"/>
          </a:xfrm>
          <a:prstGeom prst="rect">
            <a:avLst/>
          </a:prstGeom>
        </p:spPr>
      </p:pic>
      <p:pic>
        <p:nvPicPr>
          <p:cNvPr id="7" name="Picture 6">
            <a:extLst>
              <a:ext uri="{FF2B5EF4-FFF2-40B4-BE49-F238E27FC236}">
                <a16:creationId xmlns:a16="http://schemas.microsoft.com/office/drawing/2014/main" id="{D9CF66D1-D359-4114-A700-42A1C13EFC45}"/>
              </a:ext>
            </a:extLst>
          </p:cNvPr>
          <p:cNvPicPr>
            <a:picLocks noChangeAspect="1"/>
          </p:cNvPicPr>
          <p:nvPr/>
        </p:nvPicPr>
        <p:blipFill>
          <a:blip r:embed="rId3"/>
          <a:stretch>
            <a:fillRect/>
          </a:stretch>
        </p:blipFill>
        <p:spPr>
          <a:xfrm>
            <a:off x="4656364" y="1429464"/>
            <a:ext cx="4164108" cy="3125464"/>
          </a:xfrm>
          <a:prstGeom prst="rect">
            <a:avLst/>
          </a:prstGeom>
        </p:spPr>
      </p:pic>
    </p:spTree>
    <p:extLst>
      <p:ext uri="{BB962C8B-B14F-4D97-AF65-F5344CB8AC3E}">
        <p14:creationId xmlns:p14="http://schemas.microsoft.com/office/powerpoint/2010/main" val="3882621413"/>
      </p:ext>
    </p:extLst>
  </p:cSld>
  <p:clrMapOvr>
    <a:masterClrMapping/>
  </p:clrMapOvr>
</p:sld>
</file>

<file path=ppt/theme/theme1.xml><?xml version="1.0" encoding="utf-8"?>
<a:theme xmlns:a="http://schemas.openxmlformats.org/drawingml/2006/main" name="comsol-slide-template-NEW">
  <a:themeElements>
    <a:clrScheme name="COMSOL">
      <a:dk1>
        <a:srgbClr val="393A39"/>
      </a:dk1>
      <a:lt1>
        <a:srgbClr val="FFFFFF"/>
      </a:lt1>
      <a:dk2>
        <a:srgbClr val="24325B"/>
      </a:dk2>
      <a:lt2>
        <a:srgbClr val="D7E3EE"/>
      </a:lt2>
      <a:accent1>
        <a:srgbClr val="005596"/>
      </a:accent1>
      <a:accent2>
        <a:srgbClr val="368CCB"/>
      </a:accent2>
      <a:accent3>
        <a:srgbClr val="EEA341"/>
      </a:accent3>
      <a:accent4>
        <a:srgbClr val="E65E30"/>
      </a:accent4>
      <a:accent5>
        <a:srgbClr val="388090"/>
      </a:accent5>
      <a:accent6>
        <a:srgbClr val="A5D5CF"/>
      </a:accent6>
      <a:hlink>
        <a:srgbClr val="368CCB"/>
      </a:hlink>
      <a:folHlink>
        <a:srgbClr val="005596"/>
      </a:folHlink>
    </a:clrScheme>
    <a:fontScheme name="COMSOL">
      <a:majorFont>
        <a:latin typeface="Lato"/>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1B4D7E-F321-AA41-9E89-FF321B297094}" vid="{AD95AE8E-B10B-6D4B-A2A8-5D9D7BCC20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Slide-Template-2022</Template>
  <TotalTime>174</TotalTime>
  <Words>425</Words>
  <Application>Microsoft Office PowerPoint</Application>
  <PresentationFormat>On-screen Show (16:9)</PresentationFormat>
  <Paragraphs>29</Paragraphs>
  <Slides>7</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Wingdings</vt:lpstr>
      <vt:lpstr>Lato Black</vt:lpstr>
      <vt:lpstr>Lato Light</vt:lpstr>
      <vt:lpstr>Lato</vt:lpstr>
      <vt:lpstr>Symbol</vt:lpstr>
      <vt:lpstr>Courier New</vt:lpstr>
      <vt:lpstr>Cambria Math</vt:lpstr>
      <vt:lpstr>Arial</vt:lpstr>
      <vt:lpstr>comsol-slide-template-NEW</vt:lpstr>
      <vt:lpstr>External Material Implementation of Linear Elasticity</vt:lpstr>
      <vt:lpstr>External Materials in COMSOL Multiphysics</vt:lpstr>
      <vt:lpstr>Working with External Materials in COMSOL Multiphysics</vt:lpstr>
      <vt:lpstr>Linking an External Material</vt:lpstr>
      <vt:lpstr>Example: Linear Elasticity</vt:lpstr>
      <vt:lpstr>Validation with Built-in Implementation</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COMSOL Slide Template Guidelines</dc:title>
  <dc:creator>Adam Wahlsten</dc:creator>
  <cp:lastModifiedBy>Adam Wahlsten</cp:lastModifiedBy>
  <cp:revision>19</cp:revision>
  <dcterms:created xsi:type="dcterms:W3CDTF">2023-02-14T15:42:14Z</dcterms:created>
  <dcterms:modified xsi:type="dcterms:W3CDTF">2023-02-15T14:53:35Z</dcterms:modified>
</cp:coreProperties>
</file>

<file path=docProps/thumbnail.jpeg>
</file>